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4" r:id="rId4"/>
    <p:sldId id="265" r:id="rId5"/>
    <p:sldId id="259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802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066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007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16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20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5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412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59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381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838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68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91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71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8051" y="235855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4. Trả lời câu hỏi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0187" y="392237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a. Bạn nhỏ có những thắc mắc gì?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5007" y="3881616"/>
            <a:ext cx="777686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Bạn nhỏ thắc mắc: vì sao có gió, vì sao bầu trời xanh, vì sao ông sao thì bé, trăng rằm tròn to, vì sao Cuội phải chăn trâu mãi.....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0" name="Picture 2" descr="Giải Tiếng Việt 1 trang 132, 133 Bài 4: Hỏi mẹ - Kết nối tri thức với cuộc  sống - VnDoc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411" y="759075"/>
            <a:ext cx="6840760" cy="3101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392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8051" y="31886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4. Trả lời câu hỏi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4023673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b. Theo bạn</a:t>
            </a:r>
            <a:r>
              <a:rPr kumimoji="0" lang="vi-VN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nhỏ, vì sao chú phi công bay lên thăm Cuội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856" y="4080089"/>
            <a:ext cx="777686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bạn nhỏ, vì sao chú phi công bay lên thăm Cuội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kumimoji="0" lang="vi-VN" sz="2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thấy Cuội buồn.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ý thuyết tập đọc: sự tích chú cuội cung trăng tiếng việt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98690"/>
            <a:ext cx="7633473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675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8051" y="235855"/>
            <a:ext cx="34939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4. Trả lời câu hỏi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627534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c. Em muốn biết thêm điều gì về thiên nhiên?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0" name="Picture 2" descr="https://i.vdoc.vn/data/image/2021/06/09/giai-tieng-viet-1-trang-132-133-bai-4-hoi-me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70" y="1150754"/>
            <a:ext cx="7920880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2774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7390" y="171199"/>
            <a:ext cx="83529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</a:t>
            </a: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 mẹ</a:t>
            </a:r>
            <a:endParaRPr kumimoji="0" lang="vi-V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Ai quạt thành gió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Thổi mây ngang trời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Ai nhuộm mẹ ơi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Bầu trời xanh thế?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 sao thì bé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Trăng rằm thì to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Cuội ngồi gốc đa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Phải chăn trâu mãi.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Mẹ ơi có phải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Cuội buồn lắm không?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Nên chú phi công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Bay lên thăm Cuội?</a:t>
            </a:r>
          </a:p>
        </p:txBody>
      </p:sp>
      <p:sp>
        <p:nvSpPr>
          <p:cNvPr id="7" name="Rectangle 6"/>
          <p:cNvSpPr/>
          <p:nvPr/>
        </p:nvSpPr>
        <p:spPr>
          <a:xfrm>
            <a:off x="2411760" y="627534"/>
            <a:ext cx="3853949" cy="138499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vi-VN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95936" y="2110190"/>
            <a:ext cx="3853949" cy="138499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vi-VN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19777" y="3583908"/>
            <a:ext cx="3240360" cy="138499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vi-VN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66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Frames PPT 0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Picture 2" descr="https://i.vdoc.vn/data/image/2021/06/09/giai-tieng-viet-1-trang-132-133-bai-4-hoi-me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15566"/>
            <a:ext cx="7920880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11560" y="467457"/>
            <a:ext cx="7920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 sát tranh và nói về một hiện tượng thiên nhiên mà em đã thấy: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39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206</Words>
  <Application>Microsoft Office PowerPoint</Application>
  <PresentationFormat>On-screen Show (16:9)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PC</cp:lastModifiedBy>
  <cp:revision>18</cp:revision>
  <dcterms:created xsi:type="dcterms:W3CDTF">2022-01-26T12:28:42Z</dcterms:created>
  <dcterms:modified xsi:type="dcterms:W3CDTF">2025-04-21T12:37:53Z</dcterms:modified>
</cp:coreProperties>
</file>