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44" r:id="rId5"/>
  </p:sldMasterIdLst>
  <p:notesMasterIdLst>
    <p:notesMasterId r:id="rId19"/>
  </p:notesMasterIdLst>
  <p:sldIdLst>
    <p:sldId id="289" r:id="rId6"/>
    <p:sldId id="320" r:id="rId7"/>
    <p:sldId id="273" r:id="rId8"/>
    <p:sldId id="325" r:id="rId9"/>
    <p:sldId id="302" r:id="rId10"/>
    <p:sldId id="305" r:id="rId11"/>
    <p:sldId id="304" r:id="rId12"/>
    <p:sldId id="306" r:id="rId13"/>
    <p:sldId id="307" r:id="rId14"/>
    <p:sldId id="308" r:id="rId15"/>
    <p:sldId id="309" r:id="rId16"/>
    <p:sldId id="310" r:id="rId17"/>
    <p:sldId id="311" r:id="rId18"/>
  </p:sldIdLst>
  <p:sldSz cx="9144000" cy="5143500" type="screen16x9"/>
  <p:notesSz cx="6858000" cy="9144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CB6"/>
    <a:srgbClr val="B8E08C"/>
    <a:srgbClr val="FF2980"/>
    <a:srgbClr val="FEDEF3"/>
    <a:srgbClr val="FE8ACC"/>
    <a:srgbClr val="FECEED"/>
    <a:srgbClr val="FD0B95"/>
    <a:srgbClr val="FDBBE5"/>
    <a:srgbClr val="FD49B0"/>
    <a:srgbClr val="FE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043" autoAdjust="0"/>
  </p:normalViewPr>
  <p:slideViewPr>
    <p:cSldViewPr>
      <p:cViewPr varScale="1">
        <p:scale>
          <a:sx n="110" d="100"/>
          <a:sy n="110" d="100"/>
        </p:scale>
        <p:origin x="65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2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6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9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0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132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57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11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4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07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568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08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24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5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095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7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6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3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9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1428750"/>
            <a:ext cx="5449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37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78567"/>
            <a:ext cx="9143999" cy="62031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200"/>
              </a:spcAft>
            </a:pP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9638" y="6667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81890" y="1581150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700922"/>
            <a:ext cx="3642531" cy="461628"/>
          </a:xfrm>
          <a:prstGeom prst="rect">
            <a:avLst/>
          </a:prstGeom>
          <a:solidFill>
            <a:srgbClr val="F8E2FA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mấy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đoạn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 </a:t>
            </a:r>
          </a:p>
        </p:txBody>
      </p:sp>
      <p:sp>
        <p:nvSpPr>
          <p:cNvPr id="7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48220" y="4248150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3215" y="4700922"/>
            <a:ext cx="3642531" cy="461628"/>
          </a:xfrm>
          <a:prstGeom prst="rect">
            <a:avLst/>
          </a:prstGeom>
          <a:solidFill>
            <a:srgbClr val="F8E2FA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nối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tiếp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đoạn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lần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733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3346" y="802817"/>
            <a:ext cx="1641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461" y="1586595"/>
            <a:ext cx="1439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8951" y="818676"/>
            <a:ext cx="5407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" y="1587936"/>
            <a:ext cx="914399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tiếp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</a:p>
          <a:p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trật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xếp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29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05000" y="85963"/>
            <a:ext cx="57912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Giải nghĩa từ khó: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23850"/>
            <a:ext cx="9143999" cy="62031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9638" y="657645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81890" y="1564205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48220" y="4171953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4356" y="4624722"/>
            <a:ext cx="3642531" cy="461628"/>
          </a:xfrm>
          <a:prstGeom prst="rect">
            <a:avLst/>
          </a:prstGeom>
          <a:solidFill>
            <a:srgbClr val="F8E2FA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tiếp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5012" y="4631098"/>
            <a:ext cx="3642531" cy="461628"/>
          </a:xfrm>
          <a:prstGeom prst="rect">
            <a:avLst/>
          </a:prstGeom>
          <a:solidFill>
            <a:srgbClr val="F8E2FA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nhóm</a:t>
            </a:r>
            <a:endParaRPr lang="en-US" sz="24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212" y="4700922"/>
            <a:ext cx="3642531" cy="461628"/>
          </a:xfrm>
          <a:prstGeom prst="rect">
            <a:avLst/>
          </a:prstGeom>
          <a:solidFill>
            <a:srgbClr val="F8E2FA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endParaRPr lang="en-US" sz="24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23850"/>
            <a:ext cx="9143999" cy="62031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9638" y="657645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81890" y="1575494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48220" y="4217109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8442" y="4592778"/>
            <a:ext cx="2057400" cy="461628"/>
          </a:xfrm>
          <a:prstGeom prst="rect">
            <a:avLst/>
          </a:prstGeom>
          <a:solidFill>
            <a:srgbClr val="F8E2FA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đua</a:t>
            </a:r>
            <a:endParaRPr lang="en-US" sz="24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014882" y="4521906"/>
            <a:ext cx="1143000" cy="5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buổi sáng VTV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3350"/>
            <a:ext cx="8842664" cy="497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1850" y="215550"/>
            <a:ext cx="7962900" cy="46153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Quan sát con người, cảnh vật trong tranh</a:t>
            </a:r>
          </a:p>
        </p:txBody>
      </p:sp>
      <p:sp>
        <p:nvSpPr>
          <p:cNvPr id="6" name="Oval 5"/>
          <p:cNvSpPr/>
          <p:nvPr/>
        </p:nvSpPr>
        <p:spPr>
          <a:xfrm>
            <a:off x="209550" y="141516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4095750"/>
            <a:ext cx="7962900" cy="83086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457200" indent="-457200" algn="just">
              <a:buAutoNum type="alphaLcPeriod"/>
            </a:pPr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Em thấy những gì trong tranh?</a:t>
            </a:r>
          </a:p>
          <a:p>
            <a:pPr marL="457200" indent="-457200" algn="just">
              <a:buAutoNum type="alphaLcPeriod"/>
            </a:pPr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Cảnh vật và con người trong tranh như thế nào?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23958" r="25476" b="23438"/>
          <a:stretch/>
        </p:blipFill>
        <p:spPr bwMode="auto">
          <a:xfrm>
            <a:off x="819150" y="677082"/>
            <a:ext cx="7334250" cy="341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54231" y="2152115"/>
            <a:ext cx="7219136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5800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rgbClr val="F7964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437711"/>
            <a:ext cx="74676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6605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71600" y="2289089"/>
            <a:ext cx="635056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MỚI BẮT ĐẦU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3562350" y="3136474"/>
            <a:ext cx="1847850" cy="181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7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03883"/>
            <a:ext cx="9143999" cy="594772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685800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BÀI ĐỌC MẪ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82648" y="117517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682" y="46716"/>
            <a:ext cx="11603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117764" y="-1905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72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03883"/>
            <a:ext cx="9143999" cy="594772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685800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982626" y="994559"/>
            <a:ext cx="513608" cy="89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45820" y="1829384"/>
            <a:ext cx="655123" cy="138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8766" y="2727938"/>
            <a:ext cx="1503045" cy="138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27093" y="3149440"/>
            <a:ext cx="64490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4624722"/>
            <a:ext cx="3642531" cy="461628"/>
          </a:xfrm>
          <a:prstGeom prst="rect">
            <a:avLst/>
          </a:prstGeom>
          <a:solidFill>
            <a:srgbClr val="F8E2FA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1360" y="4325474"/>
            <a:ext cx="3642531" cy="461628"/>
          </a:xfrm>
          <a:prstGeom prst="rect">
            <a:avLst/>
          </a:prstGeom>
          <a:solidFill>
            <a:srgbClr val="F8E2FA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khó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endParaRPr lang="en-US" sz="24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03883"/>
            <a:ext cx="9143999" cy="594772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685800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624722"/>
            <a:ext cx="3642531" cy="461628"/>
          </a:xfrm>
          <a:prstGeom prst="rect">
            <a:avLst/>
          </a:prstGeom>
          <a:solidFill>
            <a:srgbClr val="F8E2FA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815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993" y="802818"/>
            <a:ext cx="75264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8231" y="1586595"/>
            <a:ext cx="85779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/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807810" y="895350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922610" y="955632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48000" y="1710947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419167" y="1746807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628532" y="1746807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09800" y="209550"/>
            <a:ext cx="4419600" cy="584654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514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847</Words>
  <Application>Microsoft Office PowerPoint</Application>
  <PresentationFormat>On-screen Show (16:9)</PresentationFormat>
  <Paragraphs>77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 Rounded MT Bold</vt:lpstr>
      <vt:lpstr>Arial-Rounded</vt:lpstr>
      <vt:lpstr>Calibri</vt:lpstr>
      <vt:lpstr>DFPOP1-W9</vt:lpstr>
      <vt:lpstr>Times New Roman</vt:lpstr>
      <vt:lpstr>Office Theme</vt:lpstr>
      <vt:lpstr>Office 主题</vt:lpstr>
      <vt:lpstr>1_Office 主题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342</cp:revision>
  <dcterms:created xsi:type="dcterms:W3CDTF">2020-12-08T15:48:47Z</dcterms:created>
  <dcterms:modified xsi:type="dcterms:W3CDTF">2025-04-21T12:32:24Z</dcterms:modified>
</cp:coreProperties>
</file>