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02" r:id="rId3"/>
    <p:sldMasterId id="2147483716" r:id="rId4"/>
    <p:sldMasterId id="2147483730" r:id="rId5"/>
  </p:sldMasterIdLst>
  <p:notesMasterIdLst>
    <p:notesMasterId r:id="rId16"/>
  </p:notesMasterIdLst>
  <p:sldIdLst>
    <p:sldId id="313" r:id="rId6"/>
    <p:sldId id="266" r:id="rId7"/>
    <p:sldId id="314" r:id="rId8"/>
    <p:sldId id="315" r:id="rId9"/>
    <p:sldId id="316" r:id="rId10"/>
    <p:sldId id="287" r:id="rId11"/>
    <p:sldId id="318" r:id="rId12"/>
    <p:sldId id="270" r:id="rId13"/>
    <p:sldId id="271" r:id="rId14"/>
    <p:sldId id="317" r:id="rId15"/>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043" autoAdjust="0"/>
  </p:normalViewPr>
  <p:slideViewPr>
    <p:cSldViewPr>
      <p:cViewPr varScale="1">
        <p:scale>
          <a:sx n="110" d="100"/>
          <a:sy n="110" d="100"/>
        </p:scale>
        <p:origin x="658"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4/21/2025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pPr/>
              <a:t>1</a:t>
            </a:fld>
            <a:endParaRPr lang="zh-CN" altLang="en-US"/>
          </a:p>
        </p:txBody>
      </p:sp>
    </p:spTree>
    <p:extLst>
      <p:ext uri="{BB962C8B-B14F-4D97-AF65-F5344CB8AC3E}">
        <p14:creationId xmlns:p14="http://schemas.microsoft.com/office/powerpoint/2010/main" val="2777914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giáo</a:t>
            </a:r>
            <a:r>
              <a:rPr lang="en-US" baseline="0"/>
              <a:t> dục mở rộng: bảo vệ thiên nhiên, bảo vệ môi trường.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92338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77791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2417546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820857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463846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399067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377382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305263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cstate="print">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extLst>
      <p:ext uri="{BB962C8B-B14F-4D97-AF65-F5344CB8AC3E}">
        <p14:creationId xmlns:p14="http://schemas.microsoft.com/office/powerpoint/2010/main" val="341625881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cstate="print">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extLst>
      <p:ext uri="{BB962C8B-B14F-4D97-AF65-F5344CB8AC3E}">
        <p14:creationId xmlns:p14="http://schemas.microsoft.com/office/powerpoint/2010/main" val="79073163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18480002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410437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167464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064701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491479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275055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826496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3182033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0838291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996209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623114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cstate="print">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extLst>
      <p:ext uri="{BB962C8B-B14F-4D97-AF65-F5344CB8AC3E}">
        <p14:creationId xmlns:p14="http://schemas.microsoft.com/office/powerpoint/2010/main" val="352454971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cstate="print">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extLst>
      <p:ext uri="{BB962C8B-B14F-4D97-AF65-F5344CB8AC3E}">
        <p14:creationId xmlns:p14="http://schemas.microsoft.com/office/powerpoint/2010/main" val="165776768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29736676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772616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518117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60916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2333393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543828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424684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976762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836462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8657469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297339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cstate="print">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extLst>
      <p:ext uri="{BB962C8B-B14F-4D97-AF65-F5344CB8AC3E}">
        <p14:creationId xmlns:p14="http://schemas.microsoft.com/office/powerpoint/2010/main" val="267001406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cstate="print">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extLst>
      <p:ext uri="{BB962C8B-B14F-4D97-AF65-F5344CB8AC3E}">
        <p14:creationId xmlns:p14="http://schemas.microsoft.com/office/powerpoint/2010/main" val="329420553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5711567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7097181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26899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369090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4799607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836544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581146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657391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546401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510427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474945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cstate="print">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extLst>
      <p:ext uri="{BB962C8B-B14F-4D97-AF65-F5344CB8AC3E}">
        <p14:creationId xmlns:p14="http://schemas.microsoft.com/office/powerpoint/2010/main" val="19179709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cstate="print">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extLst>
      <p:ext uri="{BB962C8B-B14F-4D97-AF65-F5344CB8AC3E}">
        <p14:creationId xmlns:p14="http://schemas.microsoft.com/office/powerpoint/2010/main" val="237934714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110855536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038469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1994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547413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2025/4/21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245641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4/21/2025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2E82ED4-375F-4F08-A54B-E5C986F28C77}" type="datetimeFigureOut">
              <a:rPr lang="zh-CN" altLang="en-US" smtClean="0">
                <a:solidFill>
                  <a:prstClr val="black">
                    <a:tint val="75000"/>
                  </a:prstClr>
                </a:solidFill>
              </a:rPr>
              <a:pPr defTabSz="685800"/>
              <a:t>2025/4/21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60BA53EF-2EDB-4BAB-8ED2-F5C230947283}"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2220276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2E82ED4-375F-4F08-A54B-E5C986F28C77}" type="datetimeFigureOut">
              <a:rPr lang="zh-CN" altLang="en-US" smtClean="0">
                <a:solidFill>
                  <a:prstClr val="black">
                    <a:tint val="75000"/>
                  </a:prstClr>
                </a:solidFill>
              </a:rPr>
              <a:pPr defTabSz="685800"/>
              <a:t>2025/4/21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60BA53EF-2EDB-4BAB-8ED2-F5C230947283}"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13033680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2E82ED4-375F-4F08-A54B-E5C986F28C77}" type="datetimeFigureOut">
              <a:rPr lang="zh-CN" altLang="en-US" smtClean="0">
                <a:solidFill>
                  <a:prstClr val="black">
                    <a:tint val="75000"/>
                  </a:prstClr>
                </a:solidFill>
              </a:rPr>
              <a:pPr defTabSz="685800"/>
              <a:t>2025/4/21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60BA53EF-2EDB-4BAB-8ED2-F5C230947283}"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310469831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2E82ED4-375F-4F08-A54B-E5C986F28C77}" type="datetimeFigureOut">
              <a:rPr lang="zh-CN" altLang="en-US" smtClean="0">
                <a:solidFill>
                  <a:prstClr val="black">
                    <a:tint val="75000"/>
                  </a:prstClr>
                </a:solidFill>
              </a:rPr>
              <a:pPr defTabSz="685800"/>
              <a:t>2025/4/21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60BA53EF-2EDB-4BAB-8ED2-F5C230947283}"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241335509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4"/><Relationship Id="rId7" Type="http://schemas.openxmlformats.org/officeDocument/2006/relationships/image" Target="../media/image2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png"/><Relationship Id="rId5" Type="http://schemas.openxmlformats.org/officeDocument/2006/relationships/slideLayout" Target="../slideLayouts/slideLayout4.xml"/><Relationship Id="rId4" Type="http://schemas.openxmlformats.org/officeDocument/2006/relationships/video" Target="../media/media2.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006101"/>
            <a:ext cx="3588404" cy="1446550"/>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p>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345183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c ở mục 3</a:t>
            </a:r>
          </a:p>
        </p:txBody>
      </p:sp>
      <p:sp>
        <p:nvSpPr>
          <p:cNvPr id="5" name="Rectangle 4"/>
          <p:cNvSpPr/>
          <p:nvPr/>
        </p:nvSpPr>
        <p:spPr>
          <a:xfrm>
            <a:off x="679087" y="709659"/>
            <a:ext cx="2981660" cy="523099"/>
          </a:xfrm>
          <a:prstGeom prst="rect">
            <a:avLst/>
          </a:prstGeom>
        </p:spPr>
        <p:txBody>
          <a:bodyPr wrap="none" lIns="91318" tIns="45660" rIns="91318" bIns="45660">
            <a:spAutoFit/>
          </a:bodyPr>
          <a:lstStyle/>
          <a:p>
            <a:r>
              <a:rPr lang="en-US" sz="2800">
                <a:latin typeface="Arial" pitchFamily="34" charset="0"/>
                <a:ea typeface="Arial-Rounded" pitchFamily="34" charset="0"/>
                <a:cs typeface="Arial" pitchFamily="34" charset="0"/>
              </a:rPr>
              <a:t>a. Buổi sáng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9087" y="1200150"/>
            <a:ext cx="4731113" cy="523099"/>
          </a:xfrm>
          <a:prstGeom prst="rect">
            <a:avLst/>
          </a:prstGeom>
        </p:spPr>
        <p:txBody>
          <a:bodyPr wrap="none" lIns="91318" tIns="45660" rIns="91318" bIns="45660">
            <a:spAutoFit/>
          </a:bodyPr>
          <a:lstStyle/>
          <a:p>
            <a:r>
              <a:rPr lang="en-US" sz="2800">
                <a:latin typeface="Arial" pitchFamily="34" charset="0"/>
                <a:ea typeface="Arial-Rounded" pitchFamily="34" charset="0"/>
                <a:cs typeface="Arial" pitchFamily="34" charset="0"/>
              </a:rPr>
              <a:t>c. Sau khi thức dậy, bé (…).</a:t>
            </a:r>
          </a:p>
        </p:txBody>
      </p:sp>
    </p:spTree>
    <p:extLst>
      <p:ext uri="{BB962C8B-B14F-4D97-AF65-F5344CB8AC3E}">
        <p14:creationId xmlns:p14="http://schemas.microsoft.com/office/powerpoint/2010/main" val="331711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17764" y="209187"/>
            <a:ext cx="8901546" cy="4771360"/>
            <a:chOff x="117764" y="209187"/>
            <a:chExt cx="8901546" cy="4771360"/>
          </a:xfrm>
        </p:grpSpPr>
        <p:sp>
          <p:nvSpPr>
            <p:cNvPr id="11" name="TextBox 10"/>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Ngày mới bắt đầu</a:t>
              </a:r>
            </a:p>
          </p:txBody>
        </p:sp>
        <p:sp>
          <p:nvSpPr>
            <p:cNvPr id="12" name="TextBox 11"/>
            <p:cNvSpPr txBox="1"/>
            <p:nvPr/>
          </p:nvSpPr>
          <p:spPr>
            <a:xfrm>
              <a:off x="117764" y="779530"/>
              <a:ext cx="8901546" cy="4201017"/>
            </a:xfrm>
            <a:prstGeom prst="rect">
              <a:avLst/>
            </a:prstGeom>
            <a:noFill/>
          </p:spPr>
          <p:txBody>
            <a:bodyPr wrap="square" lIns="91305" tIns="45654" rIns="91305" bIns="45654" rtlCol="0">
              <a:spAutoFit/>
            </a:bodyPr>
            <a:lstStyle/>
            <a:p>
              <a:pPr algn="just">
                <a:spcAft>
                  <a:spcPts val="600"/>
                </a:spcAft>
              </a:pPr>
              <a:r>
                <a:rPr lang="en-US" sz="280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Một ngày mới bắt đầu.</a:t>
              </a:r>
            </a:p>
            <a:p>
              <a:pPr algn="r"/>
              <a:r>
                <a:rPr lang="en-US" sz="2800">
                  <a:latin typeface="Arial" pitchFamily="34" charset="0"/>
                  <a:ea typeface="Arial-Rounded" pitchFamily="34" charset="0"/>
                  <a:cs typeface="Arial" pitchFamily="34" charset="0"/>
                </a:rPr>
                <a:t>(</a:t>
              </a:r>
              <a:r>
                <a:rPr lang="en-US" sz="2800" i="1">
                  <a:latin typeface="Arial" pitchFamily="34" charset="0"/>
                  <a:ea typeface="Arial-Rounded" pitchFamily="34" charset="0"/>
                  <a:cs typeface="Arial" pitchFamily="34" charset="0"/>
                </a:rPr>
                <a:t>Theo </a:t>
              </a:r>
              <a:r>
                <a:rPr lang="en-US" sz="2800">
                  <a:latin typeface="Arial" pitchFamily="34" charset="0"/>
                  <a:ea typeface="Arial-Rounded" pitchFamily="34" charset="0"/>
                  <a:cs typeface="Arial" pitchFamily="34" charset="0"/>
                </a:rPr>
                <a:t>Thu Hương)</a:t>
              </a:r>
            </a:p>
          </p:txBody>
        </p:sp>
      </p:grpSp>
    </p:spTree>
    <p:extLst>
      <p:ext uri="{BB962C8B-B14F-4D97-AF65-F5344CB8AC3E}">
        <p14:creationId xmlns:p14="http://schemas.microsoft.com/office/powerpoint/2010/main" val="218274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878774" y="51877"/>
            <a:ext cx="8505646" cy="584775"/>
          </a:xfrm>
          <a:prstGeom prst="rect">
            <a:avLst/>
          </a:prstGeom>
        </p:spPr>
        <p:txBody>
          <a:bodyPr wrap="square">
            <a:spAutoFit/>
          </a:bodyPr>
          <a:lstStyle/>
          <a:p>
            <a:pPr defTabSz="685800"/>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a.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Buổi</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sáng</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cái</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đánh</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thức</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mọi</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vật</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7" name="Picture 6" descr="ch2-removebg-preview.png"/>
          <p:cNvPicPr>
            <a:picLocks noChangeAspect="1"/>
          </p:cNvPicPr>
          <p:nvPr/>
        </p:nvPicPr>
        <p:blipFill>
          <a:blip r:embed="rId2" cstate="print"/>
          <a:stretch>
            <a:fillRect/>
          </a:stretch>
        </p:blipFill>
        <p:spPr>
          <a:xfrm>
            <a:off x="850241" y="1389529"/>
            <a:ext cx="6785593" cy="3389417"/>
          </a:xfrm>
          <a:prstGeom prst="rect">
            <a:avLst/>
          </a:prstGeom>
        </p:spPr>
      </p:pic>
      <p:sp>
        <p:nvSpPr>
          <p:cNvPr id="6" name="Title 1"/>
          <p:cNvSpPr txBox="1">
            <a:spLocks/>
          </p:cNvSpPr>
          <p:nvPr/>
        </p:nvSpPr>
        <p:spPr>
          <a:xfrm>
            <a:off x="345831" y="666750"/>
            <a:ext cx="8610600"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spcAft>
                <a:spcPts val="600"/>
              </a:spcAft>
            </a:pP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Buổi</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sáng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tinh</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mơ</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mặt</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trời</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nhô</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lên</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đỏ</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rực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Những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tia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nắng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toả</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khắp</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nơi</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đánh</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thức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mọi</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vật</a:t>
            </a:r>
            <a:r>
              <a:rPr lang="en-US" sz="2800" dirty="0">
                <a:solidFill>
                  <a:srgbClr val="FF0000"/>
                </a:solidFill>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1889716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D97AFF8F-506F-4519-A1B5-52D97C6C130F}"/>
              </a:ext>
            </a:extLst>
          </p:cNvPr>
          <p:cNvSpPr/>
          <p:nvPr/>
        </p:nvSpPr>
        <p:spPr>
          <a:xfrm>
            <a:off x="824984" y="35860"/>
            <a:ext cx="8505646" cy="584775"/>
          </a:xfrm>
          <a:prstGeom prst="rect">
            <a:avLst/>
          </a:prstGeom>
        </p:spPr>
        <p:txBody>
          <a:bodyPr wrap="square">
            <a:spAutoFit/>
          </a:bodyPr>
          <a:lstStyle/>
          <a:p>
            <a:pPr defTabSz="685800"/>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b.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Sau</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khi</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thức</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giấc</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con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vật</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7" name="Picture 6" descr="ch2-removebg-preview.png"/>
          <p:cNvPicPr>
            <a:picLocks noChangeAspect="1"/>
          </p:cNvPicPr>
          <p:nvPr/>
        </p:nvPicPr>
        <p:blipFill>
          <a:blip r:embed="rId2" cstate="print"/>
          <a:stretch>
            <a:fillRect/>
          </a:stretch>
        </p:blipFill>
        <p:spPr>
          <a:xfrm>
            <a:off x="850241" y="1111623"/>
            <a:ext cx="6785593" cy="3667323"/>
          </a:xfrm>
          <a:prstGeom prst="rect">
            <a:avLst/>
          </a:prstGeom>
        </p:spPr>
      </p:pic>
      <p:sp>
        <p:nvSpPr>
          <p:cNvPr id="6" name="矩形 8">
            <a:extLst>
              <a:ext uri="{FF2B5EF4-FFF2-40B4-BE49-F238E27FC236}">
                <a16:creationId xmlns:a16="http://schemas.microsoft.com/office/drawing/2014/main" id="{D97AFF8F-506F-4519-A1B5-52D97C6C130F}"/>
              </a:ext>
            </a:extLst>
          </p:cNvPr>
          <p:cNvSpPr/>
          <p:nvPr/>
        </p:nvSpPr>
        <p:spPr>
          <a:xfrm>
            <a:off x="331925" y="480647"/>
            <a:ext cx="8505646" cy="1569660"/>
          </a:xfrm>
          <a:prstGeom prst="rect">
            <a:avLst/>
          </a:prstGeom>
        </p:spPr>
        <p:txBody>
          <a:bodyPr wrap="square">
            <a:spAutoFit/>
          </a:bodyPr>
          <a:lstStyle/>
          <a:p>
            <a:pPr defTabSz="685800"/>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Sau</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khi</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thức</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giấc</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chim</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bay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ra</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khỏi</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tổ</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cất</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tiếng</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hót</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ong</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bay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đi</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kiếm</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mật</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gà</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mẹ</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dẫn</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con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đi</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kiếm</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mồi</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406993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8">
            <a:extLst>
              <a:ext uri="{FF2B5EF4-FFF2-40B4-BE49-F238E27FC236}">
                <a16:creationId xmlns:a16="http://schemas.microsoft.com/office/drawing/2014/main" id="{BEF69370-038A-4CCC-B259-2DF7CD5468DF}"/>
              </a:ext>
            </a:extLst>
          </p:cNvPr>
          <p:cNvSpPr/>
          <p:nvPr/>
        </p:nvSpPr>
        <p:spPr>
          <a:xfrm>
            <a:off x="568478" y="151120"/>
            <a:ext cx="6746722" cy="584775"/>
          </a:xfrm>
          <a:prstGeom prst="rect">
            <a:avLst/>
          </a:prstGeom>
        </p:spPr>
        <p:txBody>
          <a:bodyPr wrap="square">
            <a:spAutoFit/>
          </a:bodyPr>
          <a:lstStyle/>
          <a:p>
            <a:pPr defTabSz="685800"/>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c.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Bé</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sau</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khi</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thức</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dậy</a:t>
            </a:r>
            <a:r>
              <a:rPr lang="en-US" altLang="zh-CN"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00206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8" name="Picture 7" descr="bé.png"/>
          <p:cNvPicPr>
            <a:picLocks noChangeAspect="1"/>
          </p:cNvPicPr>
          <p:nvPr/>
        </p:nvPicPr>
        <p:blipFill>
          <a:blip r:embed="rId2" cstate="print"/>
          <a:stretch>
            <a:fillRect/>
          </a:stretch>
        </p:blipFill>
        <p:spPr>
          <a:xfrm>
            <a:off x="1472542" y="1470212"/>
            <a:ext cx="5563126" cy="3325615"/>
          </a:xfrm>
          <a:prstGeom prst="rect">
            <a:avLst/>
          </a:prstGeom>
        </p:spPr>
      </p:pic>
      <p:sp>
        <p:nvSpPr>
          <p:cNvPr id="4" name="矩形 8">
            <a:extLst>
              <a:ext uri="{FF2B5EF4-FFF2-40B4-BE49-F238E27FC236}">
                <a16:creationId xmlns:a16="http://schemas.microsoft.com/office/drawing/2014/main" id="{BEF69370-038A-4CCC-B259-2DF7CD5468DF}"/>
              </a:ext>
            </a:extLst>
          </p:cNvPr>
          <p:cNvSpPr/>
          <p:nvPr/>
        </p:nvSpPr>
        <p:spPr>
          <a:xfrm>
            <a:off x="568478" y="735895"/>
            <a:ext cx="8505646" cy="584775"/>
          </a:xfrm>
          <a:prstGeom prst="rect">
            <a:avLst/>
          </a:prstGeom>
        </p:spPr>
        <p:txBody>
          <a:bodyPr wrap="square">
            <a:spAutoFit/>
          </a:bodyPr>
          <a:lstStyle/>
          <a:p>
            <a:pPr defTabSz="685800"/>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Sau</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khi</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thức</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dậy</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bé</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chuẩn</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đến</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trường</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768895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43" t="24479" r="21376" b="20312"/>
          <a:stretch/>
        </p:blipFill>
        <p:spPr bwMode="auto">
          <a:xfrm>
            <a:off x="1447800" y="161192"/>
            <a:ext cx="6477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0050" y="4529556"/>
            <a:ext cx="8312727" cy="461544"/>
          </a:xfrm>
          <a:prstGeom prst="rect">
            <a:avLst/>
          </a:prstGeom>
          <a:solidFill>
            <a:schemeClr val="accent6">
              <a:lumMod val="40000"/>
              <a:lumOff val="60000"/>
            </a:schemeClr>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nói về cảnh ngày mới bắt đầu ở nơi em sinh sống?</a:t>
            </a: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0" name="文本框 109"/>
          <p:cNvSpPr txBox="1"/>
          <p:nvPr/>
        </p:nvSpPr>
        <p:spPr>
          <a:xfrm>
            <a:off x="182783" y="200610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820841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c ở mục 3</a:t>
            </a:r>
          </a:p>
        </p:txBody>
      </p:sp>
      <p:sp>
        <p:nvSpPr>
          <p:cNvPr id="5" name="Rectangle 4"/>
          <p:cNvSpPr/>
          <p:nvPr/>
        </p:nvSpPr>
        <p:spPr>
          <a:xfrm>
            <a:off x="679087" y="709659"/>
            <a:ext cx="2741210" cy="523099"/>
          </a:xfrm>
          <a:prstGeom prst="rect">
            <a:avLst/>
          </a:prstGeom>
        </p:spPr>
        <p:txBody>
          <a:bodyPr wrap="none" lIns="91318" tIns="45660" rIns="91318" bIns="45660">
            <a:spAutoFit/>
          </a:bodyPr>
          <a:lstStyle/>
          <a:p>
            <a:r>
              <a:rPr lang="en-US" sz="2800" dirty="0">
                <a:latin typeface="Arial" pitchFamily="34" charset="0"/>
                <a:ea typeface="Arial-Rounded" pitchFamily="34" charset="0"/>
                <a:cs typeface="Arial" pitchFamily="34" charset="0"/>
              </a:rPr>
              <a:t>a. </a:t>
            </a:r>
            <a:r>
              <a:rPr lang="en-US" sz="2800" dirty="0" err="1">
                <a:latin typeface="Arial" pitchFamily="34" charset="0"/>
                <a:ea typeface="Arial-Rounded" pitchFamily="34" charset="0"/>
                <a:cs typeface="Arial" pitchFamily="34" charset="0"/>
              </a:rPr>
              <a:t>Buổi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sáng</a:t>
            </a:r>
            <a:r>
              <a:rPr lang="en-US" sz="2800" dirty="0">
                <a:latin typeface="Arial" pitchFamily="34" charset="0"/>
                <a:ea typeface="Arial-Rounded" pitchFamily="34" charset="0"/>
                <a:cs typeface="Arial" pitchFamily="34" charset="0"/>
              </a:rPr>
              <a:t>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9087" y="1200150"/>
            <a:ext cx="4291891" cy="523099"/>
          </a:xfrm>
          <a:prstGeom prst="rect">
            <a:avLst/>
          </a:prstGeom>
        </p:spPr>
        <p:txBody>
          <a:bodyPr wrap="none" lIns="91318" tIns="45660" rIns="91318" bIns="45660">
            <a:spAutoFit/>
          </a:bodyPr>
          <a:lstStyle/>
          <a:p>
            <a:r>
              <a:rPr lang="en-US" sz="2800" dirty="0">
                <a:latin typeface="Arial" pitchFamily="34" charset="0"/>
                <a:ea typeface="Arial-Rounded" pitchFamily="34" charset="0"/>
                <a:cs typeface="Arial" pitchFamily="34" charset="0"/>
              </a:rPr>
              <a:t>c. Sau </a:t>
            </a:r>
            <a:r>
              <a:rPr lang="en-US" sz="2800" dirty="0" err="1">
                <a:latin typeface="Arial" pitchFamily="34" charset="0"/>
                <a:ea typeface="Arial-Rounded" pitchFamily="34" charset="0"/>
                <a:cs typeface="Arial" pitchFamily="34" charset="0"/>
              </a:rPr>
              <a:t>khi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thức</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dậy</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bé</a:t>
            </a:r>
            <a:r>
              <a:rPr lang="en-US" sz="2800" dirty="0">
                <a:latin typeface="Arial" pitchFamily="34" charset="0"/>
                <a:ea typeface="Arial-Rounded" pitchFamily="34" charset="0"/>
                <a:cs typeface="Arial" pitchFamily="34" charset="0"/>
              </a:rPr>
              <a:t> …</a:t>
            </a:r>
          </a:p>
        </p:txBody>
      </p:sp>
      <p:sp>
        <p:nvSpPr>
          <p:cNvPr id="10" name="Rectangle 9"/>
          <p:cNvSpPr/>
          <p:nvPr/>
        </p:nvSpPr>
        <p:spPr>
          <a:xfrm>
            <a:off x="2728302" y="709659"/>
            <a:ext cx="5958498" cy="523099"/>
          </a:xfrm>
          <a:prstGeom prst="rect">
            <a:avLst/>
          </a:prstGeom>
        </p:spPr>
        <p:txBody>
          <a:bodyPr wrap="square" lIns="91318" tIns="45660" rIns="91318" bIns="45660">
            <a:spAutoFit/>
          </a:bodyPr>
          <a:lstStyle/>
          <a:p>
            <a:r>
              <a:rPr lang="en-US" sz="2800" dirty="0" err="1">
                <a:solidFill>
                  <a:srgbClr val="FF0000"/>
                </a:solidFill>
                <a:latin typeface="Arial" pitchFamily="34" charset="0"/>
                <a:ea typeface="Arial-Rounded" pitchFamily="34" charset="0"/>
                <a:cs typeface="Arial" pitchFamily="34" charset="0"/>
              </a:rPr>
              <a:t>tia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nắng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đánh</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thức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mọi</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vật</a:t>
            </a:r>
            <a:r>
              <a:rPr lang="en-US" sz="2800" dirty="0">
                <a:solidFill>
                  <a:srgbClr val="FF0000"/>
                </a:solidFill>
                <a:latin typeface="Arial" pitchFamily="34" charset="0"/>
                <a:ea typeface="Arial-Rounded" pitchFamily="34" charset="0"/>
                <a:cs typeface="Arial" pitchFamily="34" charset="0"/>
              </a:rPr>
              <a:t>.</a:t>
            </a:r>
          </a:p>
        </p:txBody>
      </p:sp>
      <p:sp>
        <p:nvSpPr>
          <p:cNvPr id="11" name="Rectangle 10"/>
          <p:cNvSpPr/>
          <p:nvPr/>
        </p:nvSpPr>
        <p:spPr>
          <a:xfrm>
            <a:off x="4337757" y="1211439"/>
            <a:ext cx="3941858" cy="523099"/>
          </a:xfrm>
          <a:prstGeom prst="rect">
            <a:avLst/>
          </a:prstGeom>
        </p:spPr>
        <p:txBody>
          <a:bodyPr wrap="none" lIns="91318" tIns="45660" rIns="91318" bIns="45660">
            <a:spAutoFit/>
          </a:bodyPr>
          <a:lstStyle/>
          <a:p>
            <a:r>
              <a:rPr lang="en-US" sz="2800" dirty="0" err="1">
                <a:solidFill>
                  <a:srgbClr val="FF0000"/>
                </a:solidFill>
                <a:latin typeface="Arial" pitchFamily="34" charset="0"/>
                <a:ea typeface="Arial-Rounded" pitchFamily="34" charset="0"/>
                <a:cs typeface="Arial" pitchFamily="34" charset="0"/>
              </a:rPr>
              <a:t>bé</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chuẩn</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bị</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đến</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trường</a:t>
            </a:r>
            <a:endParaRPr lang="en-US" sz="2800" dirty="0">
              <a:solidFill>
                <a:srgbClr val="FF000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5"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4" name="B.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152400" y="393123"/>
            <a:ext cx="4969265" cy="4969265"/>
          </a:xfrm>
        </p:spPr>
      </p:pic>
      <p:pic>
        <p:nvPicPr>
          <p:cNvPr id="7" name="S.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343400" y="355023"/>
            <a:ext cx="4969265" cy="496926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1880</TotalTime>
  <Words>337</Words>
  <Application>Microsoft Office PowerPoint</Application>
  <PresentationFormat>On-screen Show (16:9)</PresentationFormat>
  <Paragraphs>34</Paragraphs>
  <Slides>10</Slides>
  <Notes>6</Notes>
  <HiddenSlides>0</HiddenSlides>
  <MMClips>2</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Arial-Rounded</vt:lpstr>
      <vt:lpstr>Calibri</vt:lpstr>
      <vt:lpstr>DFPOP1-W9</vt:lpstr>
      <vt:lpstr>Office Theme</vt:lpstr>
      <vt:lpstr>2_Office 主题</vt:lpstr>
      <vt:lpstr>3_Office 主题</vt:lpstr>
      <vt:lpstr>4_Office 主题</vt:lpstr>
      <vt:lpstr>5_Office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342</cp:revision>
  <dcterms:created xsi:type="dcterms:W3CDTF">2020-12-08T15:48:47Z</dcterms:created>
  <dcterms:modified xsi:type="dcterms:W3CDTF">2025-04-21T12:33:49Z</dcterms:modified>
</cp:coreProperties>
</file>