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41" r:id="rId2"/>
    <p:sldId id="256" r:id="rId3"/>
    <p:sldId id="257" r:id="rId4"/>
    <p:sldId id="270" r:id="rId5"/>
    <p:sldId id="542" r:id="rId6"/>
    <p:sldId id="271" r:id="rId7"/>
    <p:sldId id="272" r:id="rId8"/>
    <p:sldId id="543" r:id="rId9"/>
    <p:sldId id="54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8A9DAB-F2FA-4C59-B367-BE51BE87C6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81000"/>
          <a:ext cx="8153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03320" imgH="1409760" progId="Paint.Picture">
                  <p:embed/>
                </p:oleObj>
              </mc:Choice>
              <mc:Fallback>
                <p:oleObj name="Bitmap Image" r:id="rId2" imgW="3703320" imgH="140976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98A9DAB-F2FA-4C59-B367-BE51BE87C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81000"/>
                        <a:ext cx="815340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EEE25C-0E01-4DC9-B980-4597735571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677051"/>
          <a:ext cx="22780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278440" imgH="1806120" progId="Paint.Picture">
                  <p:embed/>
                </p:oleObj>
              </mc:Choice>
              <mc:Fallback>
                <p:oleObj name="Bitmap Image" r:id="rId4" imgW="2278440" imgH="180612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EEE25C-0E01-4DC9-B980-459773557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677051"/>
                        <a:ext cx="2278063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777C183-F686-4DEF-A4F1-2A6CBADC2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4114800"/>
          <a:ext cx="5524499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019240" imgH="838080" progId="Paint.Picture">
                  <p:embed/>
                </p:oleObj>
              </mc:Choice>
              <mc:Fallback>
                <p:oleObj name="Bitmap Image" r:id="rId6" imgW="2019240" imgH="8380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777C183-F686-4DEF-A4F1-2A6CBADC2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500" y="4114800"/>
                        <a:ext cx="5524499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0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7 BAI 5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7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3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7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667000"/>
          </a:xfrm>
          <a:prstGeom prst="rect">
            <a:avLst/>
          </a:prstGeom>
          <a:noFill/>
        </p:spPr>
      </p:pic>
      <p:pic>
        <p:nvPicPr>
          <p:cNvPr id="2051" name="Picture 3" descr="C:\Users\Nhung\Desktop\CD7 B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8513763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7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667000"/>
          </a:xfrm>
          <a:prstGeom prst="rect">
            <a:avLst/>
          </a:prstGeom>
          <a:noFill/>
        </p:spPr>
      </p:pic>
      <p:pic>
        <p:nvPicPr>
          <p:cNvPr id="2051" name="Picture 3" descr="C:\Users\Nhung\Desktop\CD7 B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8513763" cy="285750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5B1952-6651-4296-A52B-E393B02436C3}"/>
              </a:ext>
            </a:extLst>
          </p:cNvPr>
          <p:cNvSpPr/>
          <p:nvPr/>
        </p:nvSpPr>
        <p:spPr>
          <a:xfrm>
            <a:off x="173037" y="2712244"/>
            <a:ext cx="588963" cy="4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CA4B2-F001-49CD-8FF3-98DA63EFB94A}"/>
              </a:ext>
            </a:extLst>
          </p:cNvPr>
          <p:cNvSpPr/>
          <p:nvPr/>
        </p:nvSpPr>
        <p:spPr>
          <a:xfrm>
            <a:off x="162718" y="936108"/>
            <a:ext cx="588963" cy="4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F78F2-605E-446B-A5C3-E0AF56AE4E4E}"/>
              </a:ext>
            </a:extLst>
          </p:cNvPr>
          <p:cNvCxnSpPr>
            <a:cxnSpLocks/>
          </p:cNvCxnSpPr>
          <p:nvPr/>
        </p:nvCxnSpPr>
        <p:spPr>
          <a:xfrm>
            <a:off x="5334000" y="21336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89D415-802A-4044-B70B-F11B74D2EBD4}"/>
              </a:ext>
            </a:extLst>
          </p:cNvPr>
          <p:cNvCxnSpPr>
            <a:cxnSpLocks/>
          </p:cNvCxnSpPr>
          <p:nvPr/>
        </p:nvCxnSpPr>
        <p:spPr>
          <a:xfrm>
            <a:off x="7772400" y="31242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37899D-32D6-4E2D-9800-C59F5AF6A2E9}"/>
              </a:ext>
            </a:extLst>
          </p:cNvPr>
          <p:cNvCxnSpPr>
            <a:cxnSpLocks/>
          </p:cNvCxnSpPr>
          <p:nvPr/>
        </p:nvCxnSpPr>
        <p:spPr>
          <a:xfrm>
            <a:off x="3124200" y="35052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5B0714-13BB-4826-B8C7-90682494CA33}"/>
              </a:ext>
            </a:extLst>
          </p:cNvPr>
          <p:cNvCxnSpPr>
            <a:cxnSpLocks/>
          </p:cNvCxnSpPr>
          <p:nvPr/>
        </p:nvCxnSpPr>
        <p:spPr>
          <a:xfrm>
            <a:off x="7620000" y="35052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A2C2-CEA9-4019-B239-F0A4D6C8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D693-38E5-4202-B154-D85BA6E0B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Chúng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lượn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bầu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trời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xanh</a:t>
            </a:r>
            <a:r>
              <a:rPr lang="en-US" dirty="0">
                <a:solidFill>
                  <a:srgbClr val="0070C0"/>
                </a:solidFill>
              </a:rPr>
              <a:t>/ </a:t>
            </a:r>
            <a:r>
              <a:rPr lang="en-US" dirty="0" err="1">
                <a:solidFill>
                  <a:srgbClr val="0070C0"/>
                </a:solidFill>
              </a:rPr>
              <a:t>rồi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xuống</a:t>
            </a:r>
            <a:r>
              <a:rPr lang="en-US" dirty="0">
                <a:solidFill>
                  <a:srgbClr val="0070C0"/>
                </a:solidFill>
              </a:rPr>
              <a:t>/ </a:t>
            </a:r>
            <a:r>
              <a:rPr lang="en-US" dirty="0" err="1">
                <a:solidFill>
                  <a:srgbClr val="0070C0"/>
                </a:solidFill>
              </a:rPr>
              <a:t>những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lũy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tre</a:t>
            </a:r>
            <a:r>
              <a:rPr lang="en-US" dirty="0">
                <a:solidFill>
                  <a:srgbClr val="0070C0"/>
                </a:solidFill>
              </a:rPr>
              <a:t>//.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AA4FD9-4ADE-4120-872D-8C23AE347FB0}"/>
              </a:ext>
            </a:extLst>
          </p:cNvPr>
          <p:cNvSpPr txBox="1">
            <a:spLocks/>
          </p:cNvSpPr>
          <p:nvPr/>
        </p:nvSpPr>
        <p:spPr>
          <a:xfrm>
            <a:off x="609600" y="3725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B050"/>
                </a:solidFill>
              </a:rPr>
              <a:t>Hằng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ngày</a:t>
            </a:r>
            <a:r>
              <a:rPr lang="en-US" dirty="0">
                <a:solidFill>
                  <a:srgbClr val="00B050"/>
                </a:solidFill>
              </a:rPr>
              <a:t>,/ </a:t>
            </a:r>
            <a:r>
              <a:rPr lang="en-US" dirty="0" err="1">
                <a:solidFill>
                  <a:srgbClr val="00B050"/>
                </a:solidFill>
              </a:rPr>
              <a:t>cò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tôm</a:t>
            </a:r>
            <a:r>
              <a:rPr lang="en-US" dirty="0">
                <a:solidFill>
                  <a:srgbClr val="00B050"/>
                </a:solidFill>
              </a:rPr>
              <a:t>,/ </a:t>
            </a:r>
            <a:r>
              <a:rPr lang="en-US" dirty="0" err="1">
                <a:solidFill>
                  <a:srgbClr val="00B050"/>
                </a:solidFill>
              </a:rPr>
              <a:t>bắt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cá</a:t>
            </a:r>
            <a:r>
              <a:rPr lang="en-US" dirty="0">
                <a:solidFill>
                  <a:srgbClr val="00B050"/>
                </a:solidFill>
              </a:rPr>
              <a:t> ở </a:t>
            </a:r>
            <a:r>
              <a:rPr lang="en-US" dirty="0" err="1">
                <a:solidFill>
                  <a:srgbClr val="00B050"/>
                </a:solidFill>
              </a:rPr>
              <a:t>các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ao</a:t>
            </a:r>
            <a:r>
              <a:rPr lang="en-US" dirty="0">
                <a:solidFill>
                  <a:srgbClr val="00B050"/>
                </a:solidFill>
              </a:rPr>
              <a:t>,/ </a:t>
            </a:r>
            <a:r>
              <a:rPr lang="en-US" dirty="0" err="1">
                <a:solidFill>
                  <a:srgbClr val="00B050"/>
                </a:solidFill>
              </a:rPr>
              <a:t>hồ</a:t>
            </a:r>
            <a:r>
              <a:rPr lang="en-US" dirty="0">
                <a:solidFill>
                  <a:srgbClr val="00B050"/>
                </a:solidFill>
              </a:rPr>
              <a:t>,/ </a:t>
            </a:r>
            <a:r>
              <a:rPr lang="en-US" dirty="0" err="1">
                <a:solidFill>
                  <a:srgbClr val="00B050"/>
                </a:solidFill>
              </a:rPr>
              <a:t>đầm</a:t>
            </a:r>
            <a:r>
              <a:rPr lang="en-US" dirty="0">
                <a:solidFill>
                  <a:srgbClr val="00B050"/>
                </a:solidFill>
              </a:rPr>
              <a:t>//.</a:t>
            </a:r>
          </a:p>
        </p:txBody>
      </p:sp>
    </p:spTree>
    <p:extLst>
      <p:ext uri="{BB962C8B-B14F-4D97-AF65-F5344CB8AC3E}">
        <p14:creationId xmlns:p14="http://schemas.microsoft.com/office/powerpoint/2010/main" val="24118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F1580B-0D78-4615-9458-CF0F3D8E0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92612"/>
              </p:ext>
            </p:extLst>
          </p:nvPr>
        </p:nvGraphicFramePr>
        <p:xfrm>
          <a:off x="4114800" y="152400"/>
          <a:ext cx="4572000" cy="256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453760" imgH="1729800" progId="Paint.Picture">
                  <p:embed/>
                </p:oleObj>
              </mc:Choice>
              <mc:Fallback>
                <p:oleObj name="Bitmap Image" r:id="rId2" imgW="2453760" imgH="1729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52400"/>
                        <a:ext cx="4572000" cy="2565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D301F4-F605-4BE0-9149-7FF64E24B29C}"/>
              </a:ext>
            </a:extLst>
          </p:cNvPr>
          <p:cNvSpPr/>
          <p:nvPr/>
        </p:nvSpPr>
        <p:spPr>
          <a:xfrm>
            <a:off x="1143000" y="457200"/>
            <a:ext cx="2438400" cy="1615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Lũy</a:t>
            </a:r>
            <a:r>
              <a:rPr lang="en-US" sz="4000" b="1" dirty="0"/>
              <a:t> </a:t>
            </a:r>
            <a:r>
              <a:rPr lang="en-US" sz="4000" b="1" dirty="0" err="1"/>
              <a:t>tre</a:t>
            </a:r>
            <a:endParaRPr lang="en-US" sz="4000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507872-7E8A-4A3E-806F-75736A797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33107"/>
              </p:ext>
            </p:extLst>
          </p:nvPr>
        </p:nvGraphicFramePr>
        <p:xfrm>
          <a:off x="2133600" y="3124200"/>
          <a:ext cx="3482182" cy="296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697480" imgH="1737360" progId="Paint.Picture">
                  <p:embed/>
                </p:oleObj>
              </mc:Choice>
              <mc:Fallback>
                <p:oleObj name="Bitmap Image" r:id="rId4" imgW="2697480" imgH="1737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3124200"/>
                        <a:ext cx="3482182" cy="296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AB49CFB-75D5-4C22-AE4D-8606C66D0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16876"/>
              </p:ext>
            </p:extLst>
          </p:nvPr>
        </p:nvGraphicFramePr>
        <p:xfrm>
          <a:off x="5791200" y="3124200"/>
          <a:ext cx="3048000" cy="296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689920" imgH="1714680" progId="Paint.Picture">
                  <p:embed/>
                </p:oleObj>
              </mc:Choice>
              <mc:Fallback>
                <p:oleObj name="Bitmap Image" r:id="rId6" imgW="2689920" imgH="1714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1200" y="3124200"/>
                        <a:ext cx="3048000" cy="296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553F0C-9CB4-40C5-BE7B-2E14D1D86A2E}"/>
              </a:ext>
            </a:extLst>
          </p:cNvPr>
          <p:cNvSpPr/>
          <p:nvPr/>
        </p:nvSpPr>
        <p:spPr>
          <a:xfrm>
            <a:off x="228600" y="3276600"/>
            <a:ext cx="1447800" cy="1615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Cao </a:t>
            </a:r>
            <a:r>
              <a:rPr lang="en-US" sz="4000" b="1" dirty="0" err="1"/>
              <a:t>vút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258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779242-2BF3-4986-A137-957602CFF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588006"/>
              </p:ext>
            </p:extLst>
          </p:nvPr>
        </p:nvGraphicFramePr>
        <p:xfrm>
          <a:off x="1943101" y="274638"/>
          <a:ext cx="342900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07040" imgH="1927800" progId="Paint.Picture">
                  <p:embed/>
                </p:oleObj>
              </mc:Choice>
              <mc:Fallback>
                <p:oleObj name="Bitmap Image" r:id="rId2" imgW="2507040" imgH="1927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3101" y="274638"/>
                        <a:ext cx="3429000" cy="307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5B5B9F-B332-4CCD-AC8F-81C80BC96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922936"/>
              </p:ext>
            </p:extLst>
          </p:nvPr>
        </p:nvGraphicFramePr>
        <p:xfrm>
          <a:off x="5486400" y="274638"/>
          <a:ext cx="3300413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537640" imgH="1722240" progId="Paint.Picture">
                  <p:embed/>
                </p:oleObj>
              </mc:Choice>
              <mc:Fallback>
                <p:oleObj name="Bitmap Image" r:id="rId4" imgW="2537640" imgH="1722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274638"/>
                        <a:ext cx="3300413" cy="277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D6F393-F491-42B0-8486-E2117F90A685}"/>
              </a:ext>
            </a:extLst>
          </p:cNvPr>
          <p:cNvSpPr/>
          <p:nvPr/>
        </p:nvSpPr>
        <p:spPr>
          <a:xfrm>
            <a:off x="362158" y="533400"/>
            <a:ext cx="1219201" cy="1772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Cao </a:t>
            </a:r>
            <a:r>
              <a:rPr lang="en-US" sz="2800" b="1" dirty="0" err="1"/>
              <a:t>tốc</a:t>
            </a:r>
            <a:endParaRPr lang="en-US" sz="2800" b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135EDA4-D738-4F17-B3A8-B4E6555DA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820622"/>
              </p:ext>
            </p:extLst>
          </p:nvPr>
        </p:nvGraphicFramePr>
        <p:xfrm>
          <a:off x="1599925" y="3810000"/>
          <a:ext cx="39626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682360" imgH="1897560" progId="Paint.Picture">
                  <p:embed/>
                </p:oleObj>
              </mc:Choice>
              <mc:Fallback>
                <p:oleObj name="Bitmap Image" r:id="rId6" imgW="2682360" imgH="1897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9925" y="3810000"/>
                        <a:ext cx="3962675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347A434-8649-4C43-8EC3-FE157502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27743"/>
              </p:ext>
            </p:extLst>
          </p:nvPr>
        </p:nvGraphicFramePr>
        <p:xfrm>
          <a:off x="5715001" y="3810000"/>
          <a:ext cx="307181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705040" imgH="1585080" progId="Paint.Picture">
                  <p:embed/>
                </p:oleObj>
              </mc:Choice>
              <mc:Fallback>
                <p:oleObj name="Bitmap Image" r:id="rId8" imgW="2705040" imgH="1585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5001" y="3810000"/>
                        <a:ext cx="3071812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D74E90-68F1-41AB-A96A-7A9804DBEED0}"/>
              </a:ext>
            </a:extLst>
          </p:cNvPr>
          <p:cNvSpPr/>
          <p:nvPr/>
        </p:nvSpPr>
        <p:spPr>
          <a:xfrm>
            <a:off x="152400" y="4038600"/>
            <a:ext cx="1219201" cy="1772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Mịt</a:t>
            </a:r>
            <a:r>
              <a:rPr lang="en-US" sz="2800" b="1" dirty="0"/>
              <a:t> </a:t>
            </a:r>
            <a:r>
              <a:rPr lang="en-US" sz="2800" b="1" dirty="0" err="1"/>
              <a:t>mù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72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7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667000"/>
          </a:xfrm>
          <a:prstGeom prst="rect">
            <a:avLst/>
          </a:prstGeom>
          <a:noFill/>
        </p:spPr>
      </p:pic>
      <p:pic>
        <p:nvPicPr>
          <p:cNvPr id="2051" name="Picture 3" descr="C:\Users\Nhung\Desktop\CD7 B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8513763" cy="285750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5B1952-6651-4296-A52B-E393B02436C3}"/>
              </a:ext>
            </a:extLst>
          </p:cNvPr>
          <p:cNvSpPr/>
          <p:nvPr/>
        </p:nvSpPr>
        <p:spPr>
          <a:xfrm>
            <a:off x="173037" y="2712244"/>
            <a:ext cx="588963" cy="4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CA4B2-F001-49CD-8FF3-98DA63EFB94A}"/>
              </a:ext>
            </a:extLst>
          </p:cNvPr>
          <p:cNvSpPr/>
          <p:nvPr/>
        </p:nvSpPr>
        <p:spPr>
          <a:xfrm>
            <a:off x="162718" y="936108"/>
            <a:ext cx="588963" cy="4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F78F2-605E-446B-A5C3-E0AF56AE4E4E}"/>
              </a:ext>
            </a:extLst>
          </p:cNvPr>
          <p:cNvCxnSpPr>
            <a:cxnSpLocks/>
          </p:cNvCxnSpPr>
          <p:nvPr/>
        </p:nvCxnSpPr>
        <p:spPr>
          <a:xfrm>
            <a:off x="5334000" y="21336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89D415-802A-4044-B70B-F11B74D2EBD4}"/>
              </a:ext>
            </a:extLst>
          </p:cNvPr>
          <p:cNvCxnSpPr>
            <a:cxnSpLocks/>
          </p:cNvCxnSpPr>
          <p:nvPr/>
        </p:nvCxnSpPr>
        <p:spPr>
          <a:xfrm>
            <a:off x="7772400" y="31242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37899D-32D6-4E2D-9800-C59F5AF6A2E9}"/>
              </a:ext>
            </a:extLst>
          </p:cNvPr>
          <p:cNvCxnSpPr>
            <a:cxnSpLocks/>
          </p:cNvCxnSpPr>
          <p:nvPr/>
        </p:nvCxnSpPr>
        <p:spPr>
          <a:xfrm>
            <a:off x="3124200" y="35052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5B0714-13BB-4826-B8C7-90682494CA33}"/>
              </a:ext>
            </a:extLst>
          </p:cNvPr>
          <p:cNvCxnSpPr>
            <a:cxnSpLocks/>
          </p:cNvCxnSpPr>
          <p:nvPr/>
        </p:nvCxnSpPr>
        <p:spPr>
          <a:xfrm>
            <a:off x="7620000" y="35052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EC96AB0-E8AD-48CD-B1C1-B885E3295C67}"/>
              </a:ext>
            </a:extLst>
          </p:cNvPr>
          <p:cNvSpPr/>
          <p:nvPr/>
        </p:nvSpPr>
        <p:spPr>
          <a:xfrm>
            <a:off x="457200" y="5867400"/>
            <a:ext cx="3733800" cy="71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7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48" y="475077"/>
            <a:ext cx="8153400" cy="2392363"/>
          </a:xfrm>
          <a:prstGeom prst="rect">
            <a:avLst/>
          </a:prstGeom>
          <a:noFill/>
        </p:spPr>
      </p:pic>
      <p:pic>
        <p:nvPicPr>
          <p:cNvPr id="2051" name="Picture 3" descr="C:\Users\Nhung\Desktop\CD7 B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48" y="3158161"/>
            <a:ext cx="8513763" cy="2504660"/>
          </a:xfrm>
          <a:prstGeom prst="rect">
            <a:avLst/>
          </a:prstGeom>
          <a:noFill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C64033-1A67-4F2E-ABC0-275F1BB569D5}"/>
              </a:ext>
            </a:extLst>
          </p:cNvPr>
          <p:cNvSpPr/>
          <p:nvPr/>
        </p:nvSpPr>
        <p:spPr>
          <a:xfrm>
            <a:off x="533400" y="5953542"/>
            <a:ext cx="5029200" cy="713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Luyện đọc câu dài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PC</cp:lastModifiedBy>
  <cp:revision>24</cp:revision>
  <dcterms:created xsi:type="dcterms:W3CDTF">2020-08-20T13:13:00Z</dcterms:created>
  <dcterms:modified xsi:type="dcterms:W3CDTF">2025-04-21T13:33:04Z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