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8" r:id="rId2"/>
    <p:sldId id="273" r:id="rId3"/>
    <p:sldId id="259" r:id="rId4"/>
    <p:sldId id="53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9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" name="Google Shape;34;p8">
            <a:extLst>
              <a:ext uri="{FF2B5EF4-FFF2-40B4-BE49-F238E27FC236}">
                <a16:creationId xmlns:a16="http://schemas.microsoft.com/office/drawing/2014/main" id="{41692279-DB9E-449D-BBD7-69CEE2B2E82F}"/>
              </a:ext>
            </a:extLst>
          </p:cNvPr>
          <p:cNvSpPr txBox="1">
            <a:spLocks noGrp="1"/>
          </p:cNvSpPr>
          <p:nvPr>
            <p:ph type="sldNum" idx="10"/>
          </p:nvPr>
        </p:nvSpPr>
        <p:spPr>
          <a:xfrm>
            <a:off x="8472488" y="6216650"/>
            <a:ext cx="549275" cy="525463"/>
          </a:xfrm>
        </p:spPr>
        <p:txBody>
          <a:bodyPr spcFirstLastPara="1" lIns="91425" tIns="91425" rIns="91425" bIns="91425" anchor="ctr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defRPr/>
            </a:pPr>
            <a:fld id="{9EF3AAE1-0C7A-4A8A-BB83-6796845C66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82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FA5ED-7FE4-4D4F-B2AC-F56FA679AB8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EA936-7317-40D9-BF1D-E6E3672D6A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Nhung\Desktop\CD7 BAI 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525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EA6B3-0216-442E-8723-C5533A8E2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Hằng</a:t>
            </a:r>
            <a:r>
              <a:rPr lang="en-US" sz="3600" dirty="0"/>
              <a:t> </a:t>
            </a:r>
            <a:r>
              <a:rPr lang="en-US" sz="3600" dirty="0" err="1"/>
              <a:t>ngày</a:t>
            </a:r>
            <a:r>
              <a:rPr lang="en-US" sz="3600" dirty="0"/>
              <a:t> </a:t>
            </a:r>
            <a:r>
              <a:rPr lang="en-US" sz="3600" dirty="0" err="1"/>
              <a:t>cò</a:t>
            </a:r>
            <a:r>
              <a:rPr lang="en-US" sz="3600" dirty="0"/>
              <a:t> </a:t>
            </a:r>
            <a:r>
              <a:rPr lang="en-US" sz="3600" dirty="0" err="1"/>
              <a:t>đi</a:t>
            </a:r>
            <a:r>
              <a:rPr lang="en-US" sz="3600" dirty="0"/>
              <a:t> </a:t>
            </a:r>
            <a:r>
              <a:rPr lang="en-US" sz="3600" dirty="0" err="1"/>
              <a:t>mò</a:t>
            </a:r>
            <a:r>
              <a:rPr lang="en-US" sz="3600" dirty="0"/>
              <a:t> </a:t>
            </a:r>
            <a:r>
              <a:rPr lang="en-US" sz="3600" dirty="0" err="1"/>
              <a:t>tôm</a:t>
            </a:r>
            <a:r>
              <a:rPr lang="en-US" sz="3600" dirty="0"/>
              <a:t> </a:t>
            </a:r>
            <a:r>
              <a:rPr lang="en-US" sz="3600" dirty="0" err="1"/>
              <a:t>bắt</a:t>
            </a:r>
            <a:r>
              <a:rPr lang="en-US" sz="3600" dirty="0"/>
              <a:t> </a:t>
            </a:r>
            <a:r>
              <a:rPr lang="en-US" sz="3600" dirty="0" err="1"/>
              <a:t>cá</a:t>
            </a:r>
            <a:r>
              <a:rPr lang="en-US" sz="3600" dirty="0"/>
              <a:t> ở </a:t>
            </a:r>
            <a:r>
              <a:rPr lang="en-US" sz="3600" dirty="0" err="1"/>
              <a:t>đâu</a:t>
            </a:r>
            <a:r>
              <a:rPr lang="en-US" sz="3600" dirty="0"/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7DED1-7503-46E7-9C96-2C51E979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470" y="1046924"/>
            <a:ext cx="8229600" cy="60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>
                <a:solidFill>
                  <a:srgbClr val="FF0000"/>
                </a:solidFill>
              </a:rPr>
              <a:t>Hằng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ngày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cò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mò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tôm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bắt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cá</a:t>
            </a:r>
            <a:r>
              <a:rPr lang="en-US" sz="3200" dirty="0">
                <a:solidFill>
                  <a:srgbClr val="FF0000"/>
                </a:solidFill>
              </a:rPr>
              <a:t> ở </a:t>
            </a:r>
            <a:r>
              <a:rPr lang="en-US" sz="3200" dirty="0" err="1">
                <a:solidFill>
                  <a:srgbClr val="FF0000"/>
                </a:solidFill>
              </a:rPr>
              <a:t>các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ao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hồ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đầm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4D39D3-C6A0-44BD-8EA3-DFC238642961}"/>
              </a:ext>
            </a:extLst>
          </p:cNvPr>
          <p:cNvSpPr/>
          <p:nvPr/>
        </p:nvSpPr>
        <p:spPr>
          <a:xfrm>
            <a:off x="593034" y="1981200"/>
            <a:ext cx="8322365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/>
              <a:t>Bây</a:t>
            </a:r>
            <a:r>
              <a:rPr lang="en-US" sz="2800" dirty="0"/>
              <a:t> </a:t>
            </a:r>
            <a:r>
              <a:rPr lang="en-US" sz="2800" dirty="0" err="1"/>
              <a:t>giờ</a:t>
            </a:r>
            <a:r>
              <a:rPr lang="en-US" sz="2800" dirty="0"/>
              <a:t> ở </a:t>
            </a:r>
            <a:r>
              <a:rPr lang="en-US" sz="2800" dirty="0" err="1"/>
              <a:t>quê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,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gì</a:t>
            </a:r>
            <a:r>
              <a:rPr lang="en-US" sz="2800" dirty="0"/>
              <a:t>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thay</a:t>
            </a:r>
            <a:r>
              <a:rPr lang="en-US" sz="2800" dirty="0"/>
              <a:t> </a:t>
            </a:r>
            <a:r>
              <a:rPr lang="en-US" sz="2800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ao</a:t>
            </a:r>
            <a:r>
              <a:rPr lang="en-US" sz="2800" dirty="0"/>
              <a:t>, </a:t>
            </a:r>
            <a:r>
              <a:rPr lang="en-US" sz="2800" dirty="0" err="1"/>
              <a:t>hồ</a:t>
            </a:r>
            <a:r>
              <a:rPr lang="en-US" sz="2800" dirty="0"/>
              <a:t>, </a:t>
            </a:r>
            <a:r>
              <a:rPr lang="en-US" sz="2800" dirty="0" err="1"/>
              <a:t>đầm</a:t>
            </a:r>
            <a:r>
              <a:rPr lang="en-US" sz="2800" dirty="0"/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B77657-8A28-49C8-8680-A1F775358C93}"/>
              </a:ext>
            </a:extLst>
          </p:cNvPr>
          <p:cNvSpPr/>
          <p:nvPr/>
        </p:nvSpPr>
        <p:spPr>
          <a:xfrm>
            <a:off x="677516" y="2721837"/>
            <a:ext cx="8153400" cy="1414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>
                <a:solidFill>
                  <a:srgbClr val="FF0000"/>
                </a:solidFill>
              </a:rPr>
              <a:t>Bây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giờ</a:t>
            </a:r>
            <a:r>
              <a:rPr lang="en-US" sz="2400" dirty="0">
                <a:solidFill>
                  <a:srgbClr val="FF0000"/>
                </a:solidFill>
              </a:rPr>
              <a:t> ở </a:t>
            </a:r>
            <a:r>
              <a:rPr lang="en-US" sz="2400" dirty="0" err="1">
                <a:solidFill>
                  <a:srgbClr val="FF0000"/>
                </a:solidFill>
              </a:rPr>
              <a:t>quê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của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bé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đã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thay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thế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ao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hồ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đầm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bằng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những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tòa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nhà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cao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vút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những</a:t>
            </a:r>
            <a:r>
              <a:rPr lang="en-US" sz="2400" dirty="0">
                <a:solidFill>
                  <a:srgbClr val="FF0000"/>
                </a:solidFill>
              </a:rPr>
              <a:t> con </a:t>
            </a:r>
            <a:r>
              <a:rPr lang="en-US" sz="2400" dirty="0" err="1">
                <a:solidFill>
                  <a:srgbClr val="FF0000"/>
                </a:solidFill>
              </a:rPr>
              <a:t>đường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cao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tốc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những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nhà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máy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tỏa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khói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mịt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mù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15F24A-4822-4B96-9976-A8FD4D4B6722}"/>
              </a:ext>
            </a:extLst>
          </p:cNvPr>
          <p:cNvSpPr/>
          <p:nvPr/>
        </p:nvSpPr>
        <p:spPr>
          <a:xfrm>
            <a:off x="677516" y="4426226"/>
            <a:ext cx="7977809" cy="1066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/>
              <a:t>Điều</a:t>
            </a:r>
            <a:r>
              <a:rPr lang="en-US" sz="4400" dirty="0"/>
              <a:t> </a:t>
            </a:r>
            <a:r>
              <a:rPr lang="en-US" sz="4400" dirty="0" err="1"/>
              <a:t>gì</a:t>
            </a:r>
            <a:r>
              <a:rPr lang="en-US" sz="4400" dirty="0"/>
              <a:t> </a:t>
            </a:r>
            <a:r>
              <a:rPr lang="en-US" sz="4400" dirty="0" err="1"/>
              <a:t>khiến</a:t>
            </a:r>
            <a:r>
              <a:rPr lang="en-US" sz="4400" dirty="0"/>
              <a:t> </a:t>
            </a:r>
            <a:r>
              <a:rPr lang="en-US" sz="4400" dirty="0" err="1"/>
              <a:t>đàn</a:t>
            </a:r>
            <a:r>
              <a:rPr lang="en-US" sz="4400" dirty="0"/>
              <a:t> </a:t>
            </a:r>
            <a:r>
              <a:rPr lang="en-US" sz="4400" dirty="0" err="1"/>
              <a:t>cò</a:t>
            </a:r>
            <a:r>
              <a:rPr lang="en-US" sz="4400" dirty="0"/>
              <a:t> </a:t>
            </a:r>
            <a:r>
              <a:rPr lang="en-US" sz="4400" dirty="0" err="1"/>
              <a:t>sợ</a:t>
            </a:r>
            <a:r>
              <a:rPr lang="en-US" sz="4400" dirty="0"/>
              <a:t> </a:t>
            </a:r>
            <a:r>
              <a:rPr lang="en-US" sz="4400" dirty="0" err="1"/>
              <a:t>hãi</a:t>
            </a:r>
            <a:r>
              <a:rPr lang="en-US" sz="4400" dirty="0"/>
              <a:t>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953007-B45F-42C8-98FC-7E27F6F9E6DC}"/>
              </a:ext>
            </a:extLst>
          </p:cNvPr>
          <p:cNvSpPr/>
          <p:nvPr/>
        </p:nvSpPr>
        <p:spPr>
          <a:xfrm>
            <a:off x="593034" y="5638800"/>
            <a:ext cx="7977809" cy="1066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Điều</a:t>
            </a:r>
            <a:r>
              <a:rPr lang="en-US" sz="4000" dirty="0"/>
              <a:t> </a:t>
            </a:r>
            <a:r>
              <a:rPr lang="en-US" sz="4000" dirty="0" err="1"/>
              <a:t>khiến</a:t>
            </a:r>
            <a:r>
              <a:rPr lang="en-US" sz="4000" dirty="0"/>
              <a:t> </a:t>
            </a:r>
            <a:r>
              <a:rPr lang="en-US" sz="4000" dirty="0" err="1"/>
              <a:t>đàn</a:t>
            </a:r>
            <a:r>
              <a:rPr lang="en-US" sz="4000" dirty="0"/>
              <a:t> </a:t>
            </a:r>
            <a:r>
              <a:rPr lang="en-US" sz="4000" dirty="0" err="1"/>
              <a:t>cò</a:t>
            </a:r>
            <a:r>
              <a:rPr lang="en-US" sz="4000" dirty="0"/>
              <a:t> </a:t>
            </a:r>
            <a:r>
              <a:rPr lang="en-US" sz="4000" dirty="0" err="1"/>
              <a:t>sợ</a:t>
            </a:r>
            <a:r>
              <a:rPr lang="en-US" sz="4000" dirty="0"/>
              <a:t> </a:t>
            </a:r>
            <a:r>
              <a:rPr lang="en-US" sz="4000" dirty="0" err="1"/>
              <a:t>hãi</a:t>
            </a:r>
            <a:r>
              <a:rPr lang="en-US" sz="4000" dirty="0"/>
              <a:t> </a:t>
            </a:r>
            <a:r>
              <a:rPr lang="en-US" sz="4000" dirty="0" err="1"/>
              <a:t>là</a:t>
            </a:r>
            <a:r>
              <a:rPr lang="en-US" sz="4000" dirty="0"/>
              <a:t> </a:t>
            </a:r>
            <a:r>
              <a:rPr lang="en-US" sz="4000" dirty="0" err="1"/>
              <a:t>những</a:t>
            </a:r>
            <a:r>
              <a:rPr lang="en-US" sz="4000" dirty="0"/>
              <a:t> </a:t>
            </a:r>
            <a:r>
              <a:rPr lang="en-US" sz="4000" dirty="0" err="1"/>
              <a:t>âm</a:t>
            </a:r>
            <a:r>
              <a:rPr lang="en-US" sz="4000" dirty="0"/>
              <a:t> </a:t>
            </a:r>
            <a:r>
              <a:rPr lang="en-US" sz="4000" dirty="0" err="1"/>
              <a:t>thanh</a:t>
            </a:r>
            <a:r>
              <a:rPr lang="en-US" sz="4000" dirty="0"/>
              <a:t> </a:t>
            </a:r>
            <a:r>
              <a:rPr lang="en-US" sz="4000" dirty="0" err="1"/>
              <a:t>ồn</a:t>
            </a:r>
            <a:r>
              <a:rPr lang="en-US" sz="4000" dirty="0"/>
              <a:t> </a:t>
            </a:r>
            <a:r>
              <a:rPr lang="en-US" sz="4000" dirty="0" err="1"/>
              <a:t>ào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874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Nhung\Desktop\CD7 BAI 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3130"/>
            <a:ext cx="8153400" cy="1771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A8838ED-3FC8-4621-B098-B349F7E7B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2686050"/>
            <a:ext cx="6286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Bài</a:t>
            </a:r>
            <a:r>
              <a:rPr lang="en-US" altLang="en-US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5: </a:t>
            </a:r>
            <a:r>
              <a:rPr lang="en-US" altLang="en-US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Những</a:t>
            </a:r>
            <a:r>
              <a:rPr lang="en-US" altLang="en-US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cánh</a:t>
            </a:r>
            <a:r>
              <a:rPr lang="en-US" altLang="en-US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cò</a:t>
            </a:r>
            <a:endParaRPr lang="en-US" altLang="en-US" dirty="0">
              <a:latin typeface="Calibri" panose="020F050202020403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66C81A43-F9BE-4178-A7C9-6AA1017DD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2897188"/>
            <a:ext cx="8743950" cy="237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39C964A-FBA5-4233-A806-FC89E9852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5" y="3417888"/>
            <a:ext cx="80819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Bài</a:t>
            </a:r>
            <a:r>
              <a:rPr lang="en-US" altLang="en-US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4/136.</a:t>
            </a:r>
            <a:endParaRPr lang="en-US" altLang="en-US" dirty="0">
              <a:latin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DC398F3-9176-4E2F-B702-37917DB23295}"/>
              </a:ext>
            </a:extLst>
          </p:cNvPr>
          <p:cNvCxnSpPr/>
          <p:nvPr/>
        </p:nvCxnSpPr>
        <p:spPr>
          <a:xfrm>
            <a:off x="809625" y="3259138"/>
            <a:ext cx="12938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CCE3B6-8FE6-45A8-B9A4-EA978E17C464}"/>
              </a:ext>
            </a:extLst>
          </p:cNvPr>
          <p:cNvCxnSpPr>
            <a:cxnSpLocks/>
          </p:cNvCxnSpPr>
          <p:nvPr/>
        </p:nvCxnSpPr>
        <p:spPr>
          <a:xfrm>
            <a:off x="800100" y="4003675"/>
            <a:ext cx="19653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7886DB9-A8DC-4853-A63D-B41CF9F6F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300" y="4173538"/>
            <a:ext cx="80359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Hằng</a:t>
            </a:r>
            <a:r>
              <a:rPr lang="en-US" altLang="en-US" sz="2800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sz="2800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ngày</a:t>
            </a:r>
            <a:r>
              <a:rPr lang="en-US" altLang="en-US" sz="2800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sz="2800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cò</a:t>
            </a:r>
            <a:r>
              <a:rPr lang="en-US" altLang="en-US" sz="2800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sz="2800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đi</a:t>
            </a:r>
            <a:r>
              <a:rPr lang="en-US" altLang="en-US" sz="2800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sz="2800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mò</a:t>
            </a:r>
            <a:r>
              <a:rPr lang="en-US" altLang="en-US" sz="2800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sz="2800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tôm</a:t>
            </a:r>
            <a:r>
              <a:rPr lang="en-US" altLang="en-US" sz="2800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sz="2800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bắt</a:t>
            </a:r>
            <a:r>
              <a:rPr lang="en-US" altLang="en-US" sz="2800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sz="2800" b="1" dirty="0" err="1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cá</a:t>
            </a:r>
            <a:r>
              <a:rPr lang="en-US" altLang="en-US" sz="2800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ở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ao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hồ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đầm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.</a:t>
            </a:r>
            <a:r>
              <a:rPr lang="en-US" altLang="en-US" sz="2800" b="1" dirty="0">
                <a:solidFill>
                  <a:srgbClr val="0418AC"/>
                </a:solidFill>
                <a:latin typeface="HP001 4 hàng" panose="020B0603050302020204" pitchFamily="34" charset="0"/>
                <a:ea typeface="Arial-Rounded"/>
                <a:cs typeface="Arial-Rounded"/>
              </a:rPr>
              <a:t> 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435BB30-C8BE-40F9-B370-3BD828915FF3}"/>
              </a:ext>
            </a:extLst>
          </p:cNvPr>
          <p:cNvCxnSpPr/>
          <p:nvPr/>
        </p:nvCxnSpPr>
        <p:spPr>
          <a:xfrm>
            <a:off x="800100" y="3259138"/>
            <a:ext cx="1123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23827B88-57A7-40A8-9B48-6D3A42632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4" y="4897438"/>
            <a:ext cx="80359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Những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âm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thanh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ồn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ào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HP001 4 hàng" panose="020B0603050302020204" pitchFamily="34" charset="0"/>
              </a:rPr>
              <a:t>khiến</a:t>
            </a:r>
            <a:r>
              <a:rPr lang="en-US" altLang="en-US" sz="2800" b="1" dirty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HP001 4 hàng" panose="020B0603050302020204" pitchFamily="34" charset="0"/>
              </a:rPr>
              <a:t>đàn</a:t>
            </a:r>
            <a:r>
              <a:rPr lang="en-US" altLang="en-US" sz="2800" b="1" dirty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HP001 4 hàng" panose="020B0603050302020204" pitchFamily="34" charset="0"/>
              </a:rPr>
              <a:t>có</a:t>
            </a:r>
            <a:r>
              <a:rPr lang="en-US" altLang="en-US" sz="2800" b="1" dirty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HP001 4 hàng" panose="020B0603050302020204" pitchFamily="34" charset="0"/>
              </a:rPr>
              <a:t>sợ</a:t>
            </a:r>
            <a:r>
              <a:rPr lang="en-US" altLang="en-US" sz="2800" b="1" dirty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HP001 4 hàng" panose="020B0603050302020204" pitchFamily="34" charset="0"/>
              </a:rPr>
              <a:t>hãi</a:t>
            </a:r>
            <a:r>
              <a:rPr lang="en-US" altLang="en-US" sz="2800" b="1" dirty="0">
                <a:solidFill>
                  <a:srgbClr val="0070C0"/>
                </a:solidFill>
                <a:latin typeface="HP001 4 hàng" panose="020B0603050302020204" pitchFamily="34" charset="0"/>
              </a:rPr>
              <a:t>.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39ABB01-66AE-4498-8240-E2A8617C9A11}"/>
              </a:ext>
            </a:extLst>
          </p:cNvPr>
          <p:cNvCxnSpPr>
            <a:cxnSpLocks/>
          </p:cNvCxnSpPr>
          <p:nvPr/>
        </p:nvCxnSpPr>
        <p:spPr>
          <a:xfrm>
            <a:off x="809625" y="3251200"/>
            <a:ext cx="1338263" cy="190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96624C0-7B18-4B4E-87B5-FAFEBF925E96}"/>
              </a:ext>
            </a:extLst>
          </p:cNvPr>
          <p:cNvCxnSpPr>
            <a:cxnSpLocks/>
          </p:cNvCxnSpPr>
          <p:nvPr/>
        </p:nvCxnSpPr>
        <p:spPr>
          <a:xfrm>
            <a:off x="839788" y="4005263"/>
            <a:ext cx="197961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20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136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HP001 4 hàng</vt:lpstr>
      <vt:lpstr>Office Theme</vt:lpstr>
      <vt:lpstr>PowerPoint Presentation</vt:lpstr>
      <vt:lpstr>Hằng ngày cò đi mò tôm bắt cá ở đâu? </vt:lpstr>
      <vt:lpstr>PowerPoint Presentation</vt:lpstr>
      <vt:lpstr>PowerPoint Presentation</vt:lpstr>
    </vt:vector>
  </TitlesOfParts>
  <Company>Oprekin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Hong Nhung</dc:creator>
  <cp:lastModifiedBy>PC</cp:lastModifiedBy>
  <cp:revision>23</cp:revision>
  <dcterms:created xsi:type="dcterms:W3CDTF">2020-08-20T13:13:00Z</dcterms:created>
  <dcterms:modified xsi:type="dcterms:W3CDTF">2025-04-21T13:35:14Z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