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53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41692279-DB9E-449D-BBD7-69CEE2B2E82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6650"/>
            <a:ext cx="549275" cy="525463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EF3AAE1-0C7A-4A8A-BB83-6796845C6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A5ED-7FE4-4D4F-B2AC-F56FA679AB8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A936-7317-40D9-BF1D-E6E3672D6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Nhung\Desktop\CD7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80462" cy="1724025"/>
          </a:xfrm>
          <a:prstGeom prst="rect">
            <a:avLst/>
          </a:prstGeom>
          <a:noFill/>
        </p:spPr>
      </p:pic>
      <p:pic>
        <p:nvPicPr>
          <p:cNvPr id="5123" name="Picture 3" descr="C:\Users\Nhung\Desktop\CD7 BAI 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7627937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đàn chim đậu trên những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cây cao vút</a:t>
            </a:r>
          </a:p>
          <a:p>
            <a:pPr marL="514350" indent="-51435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Từng áng mây trắng đang nhẹ trôi trên bầu trời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xanh</a:t>
            </a:r>
          </a:p>
        </p:txBody>
      </p:sp>
    </p:spTree>
    <p:extLst>
      <p:ext uri="{BB962C8B-B14F-4D97-AF65-F5344CB8AC3E}">
        <p14:creationId xmlns:p14="http://schemas.microsoft.com/office/powerpoint/2010/main" val="21601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C7CF463-55FE-4349-B25F-EB702176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950913"/>
            <a:ext cx="8743950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B3B193-C4DC-4FFA-8324-B3879127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104900"/>
            <a:ext cx="8313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Đàn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chim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đậu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trên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những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ngọn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cao</a:t>
            </a:r>
            <a:endParaRPr lang="en-US" altLang="en-US" sz="3600" b="1" dirty="0">
              <a:solidFill>
                <a:srgbClr val="0070C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030E1-66BA-4FB5-AFE2-46B9AC8C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95" y="2766323"/>
            <a:ext cx="83137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Từng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áng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mây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trắng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nhẹ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trôi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trên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bầu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.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499CDD6-0AD3-4F51-B7E7-FC08BEFD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979185"/>
            <a:ext cx="874395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E50145-08AF-4B03-8E3F-74F96596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6" y="1767242"/>
            <a:ext cx="8313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vút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DCCED-B9BE-4DCE-AC1E-E5685ACC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669"/>
            <a:ext cx="831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trời</a:t>
            </a:r>
            <a:r>
              <a:rPr lang="en-US" altLang="en-US" sz="3600" b="1" dirty="0">
                <a:solidFill>
                  <a:srgbClr val="0418AC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. </a:t>
            </a:r>
            <a:endParaRPr lang="en-US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Nhung\Desktop\CD7 BAI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323388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PC</cp:lastModifiedBy>
  <cp:revision>24</cp:revision>
  <dcterms:created xsi:type="dcterms:W3CDTF">2020-08-20T13:13:00Z</dcterms:created>
  <dcterms:modified xsi:type="dcterms:W3CDTF">2025-04-21T13:37:18Z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