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4" r:id="rId2"/>
    <p:sldId id="540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41692279-DB9E-449D-BBD7-69CEE2B2E82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6650"/>
            <a:ext cx="549275" cy="525463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9EF3AAE1-0C7A-4A8A-BB83-6796845C6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2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7 BAI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32838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1F3AD6-E5F5-4995-AEC4-B9B6DB11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41328"/>
            <a:ext cx="8743950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ADAE69-ED44-411C-83CC-D42C14905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1184275"/>
            <a:ext cx="831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Ao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,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hồ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,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đầm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phải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nhường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chỗ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cho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nhà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cao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483228-5921-4D86-815D-BA612FAEC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20542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tầng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,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đường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cao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tốc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và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nhà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máy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.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Cò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chẳng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còn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E4B724-2689-483A-B3D6-75CFB83CF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2725738"/>
            <a:ext cx="693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nơi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kiếm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ăn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.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Thế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là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chúng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bay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đi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.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F5FEB8A-3156-461D-82B7-00253DBF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916238"/>
            <a:ext cx="87439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  <a:p>
            <a:pPr marL="514350" indent="-51435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suốt 		ước 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  <a:p>
            <a:pPr marL="514350" indent="-51435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</a:p>
          <a:p>
            <a:pPr marL="514350" indent="-51435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chim 	con 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âm th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  <a:p>
            <a:pPr marL="514350" indent="-51435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Nhung\Desktop\CD7 BAI 11.png">
            <a:extLst>
              <a:ext uri="{FF2B5EF4-FFF2-40B4-BE49-F238E27FC236}">
                <a16:creationId xmlns:a16="http://schemas.microsoft.com/office/drawing/2014/main" id="{67AFBA00-53B7-4ECA-859C-DE68F3C5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139" y="479425"/>
            <a:ext cx="8229600" cy="1876425"/>
          </a:xfrm>
          <a:prstGeom prst="rect">
            <a:avLst/>
          </a:prstGeom>
          <a:noFill/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4D5D72A-44B4-4B81-B321-81D6CEA86319}"/>
              </a:ext>
            </a:extLst>
          </p:cNvPr>
          <p:cNvSpPr/>
          <p:nvPr/>
        </p:nvSpPr>
        <p:spPr>
          <a:xfrm>
            <a:off x="1640785" y="3472069"/>
            <a:ext cx="838200" cy="68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A24EB5A3-2BA0-40DF-B941-088BA1C12953}"/>
              </a:ext>
            </a:extLst>
          </p:cNvPr>
          <p:cNvSpPr/>
          <p:nvPr/>
        </p:nvSpPr>
        <p:spPr>
          <a:xfrm>
            <a:off x="3352800" y="3465443"/>
            <a:ext cx="838200" cy="68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06D7C827-0124-43A8-ACDD-10A4689887BA}"/>
              </a:ext>
            </a:extLst>
          </p:cNvPr>
          <p:cNvSpPr/>
          <p:nvPr/>
        </p:nvSpPr>
        <p:spPr>
          <a:xfrm>
            <a:off x="7048500" y="3491947"/>
            <a:ext cx="838200" cy="68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7C55CA7A-BC9A-426B-9B42-7E2BD7693789}"/>
              </a:ext>
            </a:extLst>
          </p:cNvPr>
          <p:cNvSpPr/>
          <p:nvPr/>
        </p:nvSpPr>
        <p:spPr>
          <a:xfrm>
            <a:off x="762000" y="4648200"/>
            <a:ext cx="609600" cy="68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F8E63314-0FEC-4E4B-AE4C-A9242A3D9A3E}"/>
              </a:ext>
            </a:extLst>
          </p:cNvPr>
          <p:cNvSpPr/>
          <p:nvPr/>
        </p:nvSpPr>
        <p:spPr>
          <a:xfrm>
            <a:off x="4191000" y="4648200"/>
            <a:ext cx="609600" cy="68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74A9BEFA-E737-49B4-AFCC-DDA9C9D6081D}"/>
              </a:ext>
            </a:extLst>
          </p:cNvPr>
          <p:cNvSpPr/>
          <p:nvPr/>
        </p:nvSpPr>
        <p:spPr>
          <a:xfrm>
            <a:off x="6934200" y="4679674"/>
            <a:ext cx="609600" cy="68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7 BAI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56588" cy="55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59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PC</cp:lastModifiedBy>
  <cp:revision>24</cp:revision>
  <dcterms:created xsi:type="dcterms:W3CDTF">2020-08-20T13:13:00Z</dcterms:created>
  <dcterms:modified xsi:type="dcterms:W3CDTF">2025-04-21T13:38:51Z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