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73" r:id="rId4"/>
    <p:sldId id="258" r:id="rId5"/>
    <p:sldId id="275" r:id="rId6"/>
    <p:sldId id="276" r:id="rId7"/>
    <p:sldId id="277" r:id="rId8"/>
    <p:sldId id="264" r:id="rId9"/>
    <p:sldId id="266" r:id="rId10"/>
    <p:sldId id="282" r:id="rId11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426"/>
    <a:srgbClr val="FFC611"/>
    <a:srgbClr val="FFD347"/>
    <a:srgbClr val="FFD243"/>
    <a:srgbClr val="EBF6F9"/>
    <a:srgbClr val="BEE395"/>
    <a:srgbClr val="A9DA74"/>
    <a:srgbClr val="00863D"/>
    <a:srgbClr val="009E47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176" autoAdjust="0"/>
    <p:restoredTop sz="97158" autoAdjust="0"/>
  </p:normalViewPr>
  <p:slideViewPr>
    <p:cSldViewPr>
      <p:cViewPr varScale="1">
        <p:scale>
          <a:sx n="105" d="100"/>
          <a:sy n="105" d="100"/>
        </p:scale>
        <p:origin x="221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thi đua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phát</a:t>
            </a:r>
            <a:r>
              <a:rPr lang="en-US" baseline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57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88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7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29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51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34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7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1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25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0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0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8800" y="437711"/>
            <a:ext cx="71628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NẮNG ĐI ĐÂU?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" b="94167" l="0" r="99299">
                        <a14:foregroundMark x1="67868" y1="3611" x2="72973" y2="4630"/>
                        <a14:foregroundMark x1="74675" y1="5648" x2="75375" y2="8519"/>
                        <a14:foregroundMark x1="73974" y1="5648" x2="76176" y2="6481"/>
                        <a14:backgroundMark x1="32533" y1="833" x2="38038" y2="1019"/>
                        <a14:backgroundMark x1="74675" y1="1852" x2="66366" y2="1019"/>
                        <a14:backgroundMark x1="66166" y1="648" x2="6196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>
          <a:xfrm>
            <a:off x="3904682" y="3155432"/>
            <a:ext cx="1858254" cy="188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22860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317897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bạn nhỏ đón tia nắng buổi sáng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862525"/>
            <a:ext cx="6800850" cy="340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6300" y="4019550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a. Trong tranh, em thấy tia nắng ở đâu?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300" y="4396134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b. Em có thích tia nắng buổi sáng không? Vì sao? </a:t>
            </a: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5420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774085" y="778992"/>
            <a:ext cx="8303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82294" y="1352550"/>
            <a:ext cx="13373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727995" y="1774691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101593" y="1800091"/>
            <a:ext cx="13373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495879" y="2644641"/>
            <a:ext cx="1215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810000" y="2230017"/>
            <a:ext cx="98712" cy="435617"/>
            <a:chOff x="2590800" y="2272159"/>
            <a:chExt cx="98712" cy="43561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305300" y="4115967"/>
            <a:ext cx="98712" cy="435617"/>
            <a:chOff x="2590800" y="2272159"/>
            <a:chExt cx="98712" cy="435617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153400" y="2208846"/>
            <a:ext cx="98712" cy="435617"/>
            <a:chOff x="2590800" y="2272159"/>
            <a:chExt cx="98712" cy="43561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924800" y="4147704"/>
            <a:ext cx="98712" cy="435617"/>
            <a:chOff x="2590800" y="2272159"/>
            <a:chExt cx="98712" cy="435617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2439" y="1062498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Sực nhớ	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41685" y="1337596"/>
            <a:ext cx="6649916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đột ngột, bỗng nhiên nhớ ra điều gì.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28599" y="2709863"/>
            <a:ext cx="492345" cy="195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510281"/>
            <a:ext cx="8077200" cy="1052069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Em sực nhớ ra là chưa khoá cửa khi ra khỏi nhà.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835721" y="3044825"/>
            <a:ext cx="1638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2439" y="1062498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Ngẫm nghĩ: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19400" y="1047750"/>
            <a:ext cx="6649916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nghĩ kĩ và lâu.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28599" y="2709863"/>
            <a:ext cx="492345" cy="195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510281"/>
            <a:ext cx="8077200" cy="1052069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Cô giáo khuyên Na ngẫm nghĩ về chuyện hôm qua.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016859" y="3044825"/>
            <a:ext cx="2180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6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3879850" y="4333624"/>
            <a:ext cx="1562100" cy="602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614" y="698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8100" y="6762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6762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8100" y="25717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25720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83400" y="45148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341168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430465"/>
            <a:ext cx="82226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Tìm trong khổ thơ đầu những tiếng cùng vần với nhau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1289317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2" name="Rectangle 1"/>
          <p:cNvSpPr/>
          <p:nvPr/>
        </p:nvSpPr>
        <p:spPr>
          <a:xfrm>
            <a:off x="3487016" y="1299801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0450" y="2159133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604" y="1757001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36312" y="2604726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172941" y="1298842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dậy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4079" y="1731935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endParaRPr lang="en-US" sz="2800">
              <a:solidFill>
                <a:srgbClr val="0070C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77571" y="1750985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00450" y="2194726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212620" y="2154894"/>
            <a:ext cx="46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ai</a:t>
            </a:r>
            <a:endParaRPr lang="en-US" sz="2800">
              <a:solidFill>
                <a:srgbClr val="FFC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6068" y="2579615"/>
            <a:ext cx="665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endParaRPr lang="en-US" sz="2800">
              <a:solidFill>
                <a:srgbClr val="FFC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296624" y="2567067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24568" y="2980972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18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81150"/>
            <a:ext cx="2971800" cy="646331"/>
          </a:xfrm>
          <a:prstGeom prst="rect">
            <a:avLst/>
          </a:prstGeom>
          <a:solidFill>
            <a:srgbClr val="E5F2F7"/>
          </a:solidFill>
        </p:spPr>
        <p:txBody>
          <a:bodyPr wrap="square" rtlCol="0">
            <a:spAutoFit/>
          </a:bodyPr>
          <a:lstStyle/>
          <a:p>
            <a:pPr algn="ctr" defTabSz="914276"/>
            <a:r>
              <a:rPr lang="en-US" sz="36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01023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445</Words>
  <Application>Microsoft Office PowerPoint</Application>
  <PresentationFormat>On-screen Show (16:9)</PresentationFormat>
  <Paragraphs>98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Arial-Rounded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113</cp:revision>
  <dcterms:created xsi:type="dcterms:W3CDTF">2020-12-08T15:48:47Z</dcterms:created>
  <dcterms:modified xsi:type="dcterms:W3CDTF">2025-04-21T12:53:27Z</dcterms:modified>
</cp:coreProperties>
</file>