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79" r:id="rId4"/>
    <p:sldId id="267" r:id="rId5"/>
    <p:sldId id="278" r:id="rId6"/>
    <p:sldId id="269" r:id="rId7"/>
    <p:sldId id="270" r:id="rId8"/>
    <p:sldId id="280" r:id="rId9"/>
    <p:sldId id="282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176" autoAdjust="0"/>
    <p:restoredTop sz="97158" autoAdjust="0"/>
  </p:normalViewPr>
  <p:slideViewPr>
    <p:cSldViewPr>
      <p:cViewPr varScale="1">
        <p:scale>
          <a:sx n="102" d="100"/>
          <a:sy n="102" d="100"/>
        </p:scale>
        <p:origin x="5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5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8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2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51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34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7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2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0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434" y="348096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5249" y="4248150"/>
            <a:ext cx="8199121" cy="66884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dậy, bé thấy tia nắng ở đâu?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285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18122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743" y="4248150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Theo bé, buổi tối, tia nắng đi đâu?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3619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57692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2250"/>
            <a:ext cx="1676400" cy="1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053322"/>
            <a:ext cx="2393058" cy="107057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 em, nhà nắng ở đâu?</a:t>
            </a:r>
          </a:p>
        </p:txBody>
      </p:sp>
    </p:spTree>
    <p:extLst>
      <p:ext uri="{BB962C8B-B14F-4D97-AF65-F5344CB8AC3E}">
        <p14:creationId xmlns:p14="http://schemas.microsoft.com/office/powerpoint/2010/main" val="12371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7240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12727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05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598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Vẽ bức tranh ông mặt trời và nói về bức tranh em vẽ.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457200" y="780231"/>
            <a:ext cx="2358484" cy="232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322"/>
          <a:stretch/>
        </p:blipFill>
        <p:spPr>
          <a:xfrm>
            <a:off x="649432" y="3106126"/>
            <a:ext cx="2106328" cy="1856632"/>
          </a:xfrm>
          <a:prstGeom prst="rect">
            <a:avLst/>
          </a:prstGeom>
        </p:spPr>
      </p:pic>
      <p:pic>
        <p:nvPicPr>
          <p:cNvPr id="1026" name="Picture 2" descr="Những nét vẽ đầu đời – Bé vẽ mặt trời và đám mây – Bé tư du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800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tranh phong cảnh đơn giản qua 8 bước Xem ng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53348"/>
            <a:ext cx="3333750" cy="18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phong cảnh đơn giản làng quê | Phong cảnh, Mỹ thuật, Cá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908417"/>
            <a:ext cx="2971800" cy="1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tranh phong cảnh đơn giản mà đẹp | How to draw simple scenery  - YouTu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968"/>
          <a:stretch/>
        </p:blipFill>
        <p:spPr bwMode="auto">
          <a:xfrm>
            <a:off x="2895600" y="3106126"/>
            <a:ext cx="2604212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 defTabSz="914276"/>
            <a:r>
              <a:rPr lang="en-US" sz="36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102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Tia nắng đi đâu?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Giấc mơ buổi sáng </a:t>
            </a:r>
            <a:r>
              <a:rPr lang="en-US" sz="2800">
                <a:latin typeface="Arial" pitchFamily="34" charset="0"/>
                <a:cs typeface="Arial" pitchFamily="34" charset="0"/>
              </a:rPr>
              <a:t>trang 126.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317</Words>
  <Application>Microsoft Office PowerPoint</Application>
  <PresentationFormat>On-screen Show (16:9)</PresentationFormat>
  <Paragraphs>66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113</cp:revision>
  <dcterms:created xsi:type="dcterms:W3CDTF">2020-12-08T15:48:47Z</dcterms:created>
  <dcterms:modified xsi:type="dcterms:W3CDTF">2025-04-21T12:54:06Z</dcterms:modified>
</cp:coreProperties>
</file>