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15"/>
  </p:notesMasterIdLst>
  <p:sldIdLst>
    <p:sldId id="337" r:id="rId5"/>
    <p:sldId id="262" r:id="rId6"/>
    <p:sldId id="338" r:id="rId7"/>
    <p:sldId id="264" r:id="rId8"/>
    <p:sldId id="347" r:id="rId9"/>
    <p:sldId id="263" r:id="rId10"/>
    <p:sldId id="311" r:id="rId11"/>
    <p:sldId id="343" r:id="rId12"/>
    <p:sldId id="321" r:id="rId13"/>
    <p:sldId id="294" r:id="rId14"/>
    <p:sldId id="329" r:id="rId16"/>
    <p:sldId id="334" r:id="rId17"/>
    <p:sldId id="308" r:id="rId18"/>
    <p:sldId id="317" r:id="rId19"/>
    <p:sldId id="346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5F8A-3991-4FAD-B5FF-823E34E5424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7D481-9E45-4E4A-B9A5-A87BB09FDD3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4.xml"/><Relationship Id="rId12" Type="http://schemas.microsoft.com/office/2007/relationships/hdphoto" Target="../media/image24.wdp"/><Relationship Id="rId11" Type="http://schemas.openxmlformats.org/officeDocument/2006/relationships/image" Target="../media/image23.png"/><Relationship Id="rId10" Type="http://schemas.openxmlformats.org/officeDocument/2006/relationships/image" Target="../media/image22.emf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7" Type="http://schemas.openxmlformats.org/officeDocument/2006/relationships/image" Target="../media/image32.png"/><Relationship Id="rId6" Type="http://schemas.microsoft.com/office/2007/relationships/hdphoto" Target="../media/image3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image" Target="../media/image38.png"/><Relationship Id="rId7" Type="http://schemas.microsoft.com/office/2007/relationships/hdphoto" Target="../media/image37.wdp"/><Relationship Id="rId6" Type="http://schemas.openxmlformats.org/officeDocument/2006/relationships/image" Target="../media/image36.png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ồng chiêng Tây Nguyên - Kiệt tác văn hóa của nhân dân | Resource | Câu lạc  bộ lữ hành Unesco Hà Nội - HUT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519112" y="372339"/>
            <a:ext cx="11153775" cy="6319405"/>
          </a:xfrm>
          <a:prstGeom prst="round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5775" y="489585"/>
            <a:ext cx="943546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smtClean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Calibri Light" panose="020F0302020204030204"/>
              </a:rPr>
              <a:t>TRƯỜNG</a:t>
            </a:r>
            <a:r>
              <a:rPr kumimoji="0" lang="en-US" sz="4400" b="1" i="0" u="none" strike="noStrike" kern="1200" cap="none" spc="0" normalizeH="0" noProof="0" dirty="0" smtClean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TIỂU HỌC </a:t>
            </a:r>
            <a:r>
              <a:rPr kumimoji="0" lang="vi-VN" altLang="en-US" sz="4400" b="1" i="0" u="none" strike="noStrike" kern="1200" cap="none" spc="0" normalizeH="0" noProof="0" dirty="0" smtClean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TÂN </a:t>
            </a:r>
            <a:r>
              <a:rPr kumimoji="0" lang="vi-VN" altLang="en-US" sz="4400" b="1" i="0" u="none" strike="noStrike" kern="1200" cap="none" spc="0" normalizeH="0" noProof="0" dirty="0" smtClean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VIÊN</a:t>
            </a:r>
            <a:endParaRPr kumimoji="0" lang="vi-VN" altLang="en-US" sz="4400" b="1" i="0" u="none" strike="noStrike" kern="1200" cap="none" spc="0" normalizeH="0" noProof="0" dirty="0" smtClean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564" y="989380"/>
            <a:ext cx="4994830" cy="1774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845" y="1259287"/>
            <a:ext cx="10754276" cy="4730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65" y="1634925"/>
            <a:ext cx="6386946" cy="15138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3929" y="5910067"/>
            <a:ext cx="80902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Thị Kiều </a:t>
            </a:r>
            <a:r>
              <a:rPr lang="vi-VN" alt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vi-VN" altLang="en-US" sz="3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6201" y="20507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609599" y="1473996"/>
            <a:ext cx="10925175" cy="3898104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Trong lễ hội Cồng chiêng, em ấn tượng nhất với hoạt động: phục dựng các lễ hội dân gian gắn với diễn tấu cồng chiêng và các cuộc thi như: tạc tượng gỗ, dệt thổ cẩm, diễn xướng sử thi,...</a:t>
            </a:r>
            <a:endParaRPr lang="vi-VN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- Vì: thông qua lễ hội và các cuộc thi này, em sẽ có thêm nhiều hiểu biết về lịch sử và đặc trưng văn hóa của vùng đất và con người ở Tây Nguyên.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>
            <a:fillRect/>
          </a:stretch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/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>
              <a:fillRect/>
            </a:stretch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229537" y="2146034"/>
              <a:ext cx="4885041" cy="227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phỏng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cồng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chiêng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>
            <a:fillRect/>
          </a:stretch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49794" y="1327047"/>
            <a:ext cx="8875231" cy="3444978"/>
            <a:chOff x="1666328" y="989908"/>
            <a:chExt cx="3533874" cy="2895791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1666328" y="989908"/>
              <a:ext cx="3533874" cy="1533104"/>
            </a:xfrm>
            <a:prstGeom prst="wedgeRoundRectCallout">
              <a:avLst>
                <a:gd name="adj1" fmla="val 53143"/>
                <a:gd name="adj2" fmla="val 7263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14927" y="1087424"/>
              <a:ext cx="3437872" cy="279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lvl="0" indent="-381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1450" algn="l"/>
                  <a:tab pos="228600" algn="l"/>
                  <a:tab pos="452120" algn="l"/>
                </a:tabLst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Việt Nam, ngoài các dân tộc ở Tây Nguyên, còn có một số dân tộc cũng sử dụng cồng chiêng, như: người Mường, người Thái; người Thổ,…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>
            <a:fillRect/>
          </a:stretch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716" y="0"/>
            <a:ext cx="3365284" cy="1792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a starfis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4" y="706547"/>
            <a:ext cx="7069801" cy="426346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CẮT LÚ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5408" y="218253"/>
            <a:ext cx="10545081" cy="1779879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20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hãy cho biết đây là lễ hội gì? Nhạc cụ nào được sử dụng trong lễ hội?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54" y="-1013435"/>
            <a:ext cx="15863454" cy="8437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3080" y="822435"/>
            <a:ext cx="87837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		 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1150" y="2211070"/>
            <a:ext cx="7740015" cy="456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23.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781" y="1316205"/>
            <a:ext cx="8364437" cy="344453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61975" y="0"/>
            <a:ext cx="11210925" cy="13906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/>
              </a:rPr>
              <a:t>Lập và hoàn thiện bảng hệ thống (theo gợi ý dưới đây) về một số chính trong lễ hội Cồng chiêng Tây Nguyên.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79524" y="2024591"/>
          <a:ext cx="9674226" cy="31284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37113"/>
                <a:gridCol w="4837113"/>
              </a:tblGrid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79524" y="571501"/>
          <a:ext cx="9674226" cy="59848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1776"/>
                <a:gridCol w="8172450"/>
              </a:tblGrid>
              <a:tr h="95249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827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8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8950" y="181927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chiêng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3152775"/>
            <a:ext cx="762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 dựng nhiều lễ hội dân gian đặc sắc gắn với diễn tấu cồng chiêng như: lễ Ăn cơm mới của dân tộc Ê Đê, lễ Sạ lúa của dân tộc Chu Ru…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9425" y="511492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nhiều cuộc thi, như: tạc tượng gỗ, dệt thổ cẩm, diễn xướng sử thi,...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68817" y="440619"/>
            <a:ext cx="11842044" cy="62554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229" y="3796539"/>
            <a:ext cx="4278451" cy="2175001"/>
            <a:chOff x="892354" y="3758439"/>
            <a:chExt cx="4278451" cy="2175001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/>
          <p:cNvSpPr/>
          <p:nvPr/>
        </p:nvSpPr>
        <p:spPr>
          <a:xfrm>
            <a:off x="1628776" y="1677846"/>
            <a:ext cx="10048874" cy="1551129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Em ấn tượng nhất với hoạt động nào trong lễ hội Cồng chiêng Tây Nguyên?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2001</Words>
  <Application>WPS Presentation</Application>
  <PresentationFormat>Widescreen</PresentationFormat>
  <Paragraphs>61</Paragraphs>
  <Slides>16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SimSun</vt:lpstr>
      <vt:lpstr>Wingdings</vt:lpstr>
      <vt:lpstr>Arial</vt:lpstr>
      <vt:lpstr>Calibri</vt:lpstr>
      <vt:lpstr>Calibri Light</vt:lpstr>
      <vt:lpstr>Times New Roman</vt:lpstr>
      <vt:lpstr>HP001 5 hàng 1 ô ly</vt:lpstr>
      <vt:lpstr>Segoe Print</vt:lpstr>
      <vt:lpstr>UTM Avo</vt:lpstr>
      <vt:lpstr>方正黑体简体</vt:lpstr>
      <vt:lpstr>Microsoft YaHei</vt:lpstr>
      <vt:lpstr>Cambria</vt:lpstr>
      <vt:lpstr>Georgia</vt:lpstr>
      <vt:lpstr>Arial Unicode MS</vt:lpstr>
      <vt:lpstr>Custom Design</vt:lpstr>
      <vt:lpstr>1_Simple Light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Kiều Trang Nguyễn</cp:lastModifiedBy>
  <cp:revision>15</cp:revision>
  <dcterms:created xsi:type="dcterms:W3CDTF">2024-01-21T09:04:00Z</dcterms:created>
  <dcterms:modified xsi:type="dcterms:W3CDTF">2025-04-01T00:51:54Z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3BF5E009625642FDBC63C1408CA37334_12</vt:lpwstr>
  </property>
  <property fmtid="{D5CDD505-2E9C-101B-9397-08002B2CF9AE}" pid="3" name="KSOProductBuildVer">
    <vt:lpwstr>1033-12.2.0.20326</vt:lpwstr>
  </property>
</Properties>
</file>