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3" r:id="rId3"/>
    <p:sldId id="284" r:id="rId4"/>
    <p:sldId id="289" r:id="rId5"/>
    <p:sldId id="291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5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5000"/>
    <a:srgbClr val="006600"/>
    <a:srgbClr val="A50021"/>
    <a:srgbClr val="281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F947DB-4AE1-4CE7-B636-DC957E6127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841DC9-2A31-4829-AEC2-4FAA6D4F31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755FC-B795-47DA-AE56-6181DDAEC1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91D40B-AEDC-43F2-ABF0-68DE96F08E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23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file:///C:\Users\dell\Downloads\&#272;&#432;&#7901;ng%20Em%20&#272;i%20-%20B&#224;i%20H&#225;t%20Vui%20Nh&#7897;n%20Cho%20Tr&#7867;%20M&#7847;m%20Non.mp4" TargetMode="External"/><Relationship Id="rId2" Type="http://schemas.openxmlformats.org/officeDocument/2006/relationships/video" Target="file:///C:\Users\dell\Downloads\&#272;&#432;&#7901;ng%20Em%20&#272;i%20-%20B&#224;i%20H&#225;t%20Vui%20Nh&#7897;n%20Cho%20Tr&#7867;%20M&#7847;m%20Non.mp4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12180888" cy="685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4"/>
          <p:cNvSpPr txBox="1"/>
          <p:nvPr/>
        </p:nvSpPr>
        <p:spPr>
          <a:xfrm>
            <a:off x="228600" y="149225"/>
            <a:ext cx="11571288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en-US" sz="2600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6" y="2590800"/>
            <a:ext cx="12181113" cy="7018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r>
              <a:rPr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24: 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TAI NẠN GIAO THÔNG</a:t>
            </a:r>
            <a:endParaRPr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Box 10"/>
          <p:cNvSpPr txBox="1"/>
          <p:nvPr/>
        </p:nvSpPr>
        <p:spPr>
          <a:xfrm>
            <a:off x="228600" y="1223963"/>
            <a:ext cx="11876088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 THƯƠNG TÍCH</a:t>
            </a:r>
            <a:endParaRPr lang="en-US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2743200" y="1200150"/>
            <a:ext cx="7054850" cy="3981450"/>
            <a:chOff x="173182" y="4038600"/>
            <a:chExt cx="4684568" cy="2590799"/>
          </a:xfrm>
        </p:grpSpPr>
        <p:sp>
          <p:nvSpPr>
            <p:cNvPr id="15" name="Cloud Callout 2"/>
            <p:cNvSpPr/>
            <p:nvPr/>
          </p:nvSpPr>
          <p:spPr>
            <a:xfrm>
              <a:off x="173182" y="4038600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94" name="TextBox 15"/>
            <p:cNvSpPr txBox="1"/>
            <p:nvPr/>
          </p:nvSpPr>
          <p:spPr>
            <a:xfrm>
              <a:off x="1033300" y="4596336"/>
              <a:ext cx="3187495" cy="12617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sẽ l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gì </a:t>
              </a:r>
              <a:endPara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phòng, tránh </a:t>
              </a:r>
              <a:endPara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nạn giao thông?</a:t>
              </a:r>
              <a:endPara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29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2536825" cy="120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00400" y="-25400"/>
            <a:ext cx="8915400" cy="1168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963613"/>
            <a:ext cx="4419600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1144588"/>
            <a:ext cx="4379913" cy="259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175" y="3913188"/>
            <a:ext cx="3616325" cy="294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35413"/>
            <a:ext cx="3125788" cy="292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6225" y="3824288"/>
            <a:ext cx="3670300" cy="300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60337"/>
            <a:ext cx="2728913" cy="1303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588" y="1066800"/>
            <a:ext cx="1014412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4788" y="862013"/>
            <a:ext cx="1014412" cy="101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125" y="3810000"/>
            <a:ext cx="879475" cy="87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2313" y="3808413"/>
            <a:ext cx="1100137" cy="87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2525" y="3808413"/>
            <a:ext cx="879475" cy="87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hac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286000" y="1066800"/>
            <a:ext cx="7086600" cy="3886200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4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770" y="4424309"/>
              <a:ext cx="3357998" cy="1169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9525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41275"/>
            <a:ext cx="310356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84" y="1297909"/>
            <a:ext cx="5131516" cy="34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895600"/>
            <a:ext cx="5324475" cy="4030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hought Bubble: Cloud 1"/>
          <p:cNvSpPr/>
          <p:nvPr/>
        </p:nvSpPr>
        <p:spPr>
          <a:xfrm>
            <a:off x="7162800" y="-221510"/>
            <a:ext cx="4784385" cy="258371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croll: Horizontal 12"/>
          <p:cNvSpPr/>
          <p:nvPr/>
        </p:nvSpPr>
        <p:spPr>
          <a:xfrm>
            <a:off x="792163" y="1368425"/>
            <a:ext cx="10587038" cy="45751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rèn luyện thói quen đi bộ trên vỉa hè (hoặc lề đường bên phải), đội mũ bảo hiểm khi đi xe máy, quan sát cẩn thận khi qua đường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7556"/>
          <a:stretch>
            <a:fillRect/>
          </a:stretch>
        </p:blipFill>
        <p:spPr>
          <a:xfrm>
            <a:off x="2286000" y="0"/>
            <a:ext cx="8229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Content Placeholder 2"/>
          <p:cNvSpPr txBox="1"/>
          <p:nvPr/>
        </p:nvSpPr>
        <p:spPr>
          <a:xfrm>
            <a:off x="1790700" y="2667000"/>
            <a:ext cx="8610600" cy="3200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tai nạn giao thông</a:t>
            </a:r>
            <a:endParaRPr lang="en-US" alt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alt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ghi nhớ thuộc lòng cùng nhau:</a:t>
            </a:r>
            <a:endParaRPr lang="en-US" alt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bộ quan sát trước sau</a:t>
            </a:r>
            <a:endParaRPr lang="en-US" alt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alt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trên xe máy, mũ mau đội v</a:t>
            </a:r>
            <a:r>
              <a:rPr lang="en-US" altLang="en-US" sz="4000" b="1" dirty="0">
                <a:solidFill>
                  <a:srgbClr val="005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4000" b="1" dirty="0">
              <a:solidFill>
                <a:srgbClr val="005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7" y="76200"/>
            <a:ext cx="3101975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3"/>
          <p:cNvSpPr txBox="1"/>
          <p:nvPr/>
        </p:nvSpPr>
        <p:spPr>
          <a:xfrm>
            <a:off x="3619500" y="2743200"/>
            <a:ext cx="4953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42479" y="1676400"/>
            <a:ext cx="7652009" cy="2743200"/>
          </a:xfrm>
          <a:prstGeom prst="rect">
            <a:avLst/>
          </a:prstGeom>
          <a:noFill/>
        </p:spPr>
        <p:txBody>
          <a:bodyPr spcFirstLastPara="1" num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60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kern="1200" cap="none" spc="0" normalizeH="0" baseline="0" noProof="0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6000" b="1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795" y="2967335"/>
            <a:ext cx="48116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0" y="609600"/>
            <a:ext cx="4600575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7825" y="2870200"/>
            <a:ext cx="9329738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“Đường em đi”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tác: Ngô Quốc Tính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Đường Em Đi - Bài Hát Vui Nhộn Cho Trẻ Mầm Non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2133600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9906000" cy="12001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tình huống dưới đây có thể dẫn tới hậu quả gì?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964" y="1208478"/>
            <a:ext cx="4549951" cy="2599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502" y="1212053"/>
            <a:ext cx="4447427" cy="259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9408" y="4036526"/>
            <a:ext cx="4549951" cy="259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6501" y="4002626"/>
            <a:ext cx="4447428" cy="262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042" y="533400"/>
            <a:ext cx="6953916" cy="397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3"/>
            <a:ext cx="2133600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14600" y="4800600"/>
            <a:ext cx="7467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bóng dưới lòng đường, dễ gây ra tai nạn giao thông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2133600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8800" y="4800600"/>
            <a:ext cx="8610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 xem điện thoại, không quan sát khi qua đường, có thể bị xe khác tông phải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81000"/>
            <a:ext cx="73152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2133600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8800" y="4800600"/>
            <a:ext cx="8610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đội mũ bảo hiểm khi ngồi xe máy, nếu bị tai nạn sẽ nguy hiểm tới tính mạng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0999"/>
            <a:ext cx="7543800" cy="4299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"/>
            <a:ext cx="2133600" cy="100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4802188"/>
            <a:ext cx="7772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ngược chiều, gây cản trở giao thông, dễ xảy ra tai nạn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9600"/>
            <a:ext cx="7086600" cy="4183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25713" y="0"/>
            <a:ext cx="8991600" cy="1169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Các bạn nhỏ trong tranh đã có h</a:t>
            </a:r>
            <a:r>
              <a:rPr sz="35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 gì để phòng tránh tai nạn giao thông?</a:t>
            </a:r>
            <a:endParaRPr sz="35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169988"/>
            <a:ext cx="3454400" cy="332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3" y="3825875"/>
            <a:ext cx="3824287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066800"/>
            <a:ext cx="3328988" cy="332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663" y="3646488"/>
            <a:ext cx="3502025" cy="352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12" y="0"/>
            <a:ext cx="2536825" cy="120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WPS Slides</Application>
  <PresentationFormat>Widescreen</PresentationFormat>
  <Paragraphs>47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Kiều Trang Nguyễn</cp:lastModifiedBy>
  <cp:revision>48</cp:revision>
  <dcterms:created xsi:type="dcterms:W3CDTF">2020-08-27T03:05:52Z</dcterms:created>
  <dcterms:modified xsi:type="dcterms:W3CDTF">2025-04-07T10:08:02Z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96EC4325580F49158389C49281059C32_12</vt:lpwstr>
  </property>
  <property fmtid="{D5CDD505-2E9C-101B-9397-08002B2CF9AE}" pid="3" name="KSOProductBuildVer">
    <vt:lpwstr>1033-12.2.0.20782</vt:lpwstr>
  </property>
</Properties>
</file>