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9" r:id="rId4"/>
    <p:sldId id="261" r:id="rId5"/>
    <p:sldId id="270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ABE1FE"/>
    <a:srgbClr val="40BFB6"/>
    <a:srgbClr val="81C240"/>
    <a:srgbClr val="D4EFFC"/>
    <a:srgbClr val="EAF6E5"/>
    <a:srgbClr val="F79B8E"/>
    <a:srgbClr val="FFE4A9"/>
    <a:srgbClr val="F58D56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cxnId="{9333C96C-B1DB-4522-922D-762AD33E2134}" type="parTrans">
      <dgm:prSet/>
      <dgm:spPr/>
      <dgm:t>
        <a:bodyPr/>
        <a:lstStyle/>
        <a:p>
          <a:endParaRPr lang="en-US"/>
        </a:p>
      </dgm:t>
    </dgm:pt>
    <dgm:pt modelId="{97513CAF-756E-467B-ABF7-5A1A5C3F9300}" cxnId="{9333C96C-B1DB-4522-922D-762AD33E2134}" type="sibTrans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cxnId="{C2C83742-B4C6-4232-8B03-FE91EB95D7FA}" type="parTrans">
      <dgm:prSet/>
      <dgm:spPr/>
      <dgm:t>
        <a:bodyPr/>
        <a:lstStyle/>
        <a:p>
          <a:endParaRPr lang="en-US"/>
        </a:p>
      </dgm:t>
    </dgm:pt>
    <dgm:pt modelId="{661AE7D7-FF6A-4F99-A896-9A91C80E5999}" cxnId="{C2C83742-B4C6-4232-8B03-FE91EB95D7FA}" type="sibTrans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cxnId="{C6FD0A5C-54A2-4F63-9082-89EACE3D83D2}" type="parTrans">
      <dgm:prSet/>
      <dgm:spPr/>
      <dgm:t>
        <a:bodyPr/>
        <a:lstStyle/>
        <a:p>
          <a:endParaRPr lang="en-US"/>
        </a:p>
      </dgm:t>
    </dgm:pt>
    <dgm:pt modelId="{325BED0E-48CE-4F1B-A16D-B6C2F47BB7A3}" cxnId="{C6FD0A5C-54A2-4F63-9082-89EACE3D83D2}" type="sibTrans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cxnId="{0F83C30B-972F-4B76-B4A6-5AF4580C7E69}" type="parTrans">
      <dgm:prSet/>
      <dgm:spPr/>
      <dgm:t>
        <a:bodyPr/>
        <a:lstStyle/>
        <a:p>
          <a:endParaRPr lang="en-US"/>
        </a:p>
      </dgm:t>
    </dgm:pt>
    <dgm:pt modelId="{1417DFCB-52BE-42D9-877D-30202D100AF7}" cxnId="{0F83C30B-972F-4B76-B4A6-5AF4580C7E69}" type="sibTrans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4803708" cy="3656390"/>
        <a:chOff x="0" y="0"/>
        <a:chExt cx="4803708" cy="3656390"/>
      </a:xfrm>
    </dsp:grpSpPr>
    <dsp:sp modelId="{43367E53-C6D2-4201-9327-F177A0E6BC5A}">
      <dsp:nvSpPr>
        <dsp:cNvPr id="4" name="Block Arc 3"/>
        <dsp:cNvSpPr/>
      </dsp:nvSpPr>
      <dsp:spPr bwMode="white">
        <a:xfrm>
          <a:off x="-4097024" y="-646899"/>
          <a:ext cx="4950188" cy="4950188"/>
        </a:xfrm>
        <a:prstGeom prst="blockArc">
          <a:avLst>
            <a:gd name="adj1" fmla="val 18900000"/>
            <a:gd name="adj2" fmla="val 2700000"/>
            <a:gd name="adj3" fmla="val 366"/>
          </a:avLst>
        </a:prstGeom>
      </dsp:spPr>
      <dsp:style>
        <a:lnRef idx="2">
          <a:schemeClr val="accent5"/>
        </a:lnRef>
        <a:fillRef idx="0">
          <a:schemeClr val="accent4">
            <a:tint val="90000"/>
          </a:schemeClr>
        </a:fillRef>
        <a:effectRef idx="0">
          <a:scrgbClr r="0" g="0" b="0"/>
        </a:effectRef>
        <a:fontRef idx="minor"/>
      </dsp:style>
      <dsp:txXfrm>
        <a:off x="-4097024" y="-646899"/>
        <a:ext cx="4950188" cy="4950188"/>
      </dsp:txXfrm>
    </dsp:sp>
    <dsp:sp modelId="{B0365A3D-E63A-40A4-83CE-D42074A56223}">
      <dsp:nvSpPr>
        <dsp:cNvPr id="7" name="Rectangles 6"/>
        <dsp:cNvSpPr/>
      </dsp:nvSpPr>
      <dsp:spPr bwMode="white">
        <a:xfrm>
          <a:off x="463630" y="281103"/>
          <a:ext cx="4340078" cy="562499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46483" tIns="58420" rIns="58420" bIns="58420" anchor="ctr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sp:txBody>
      <dsp:txXfrm>
        <a:off x="463630" y="281103"/>
        <a:ext cx="4340078" cy="562499"/>
      </dsp:txXfrm>
    </dsp:sp>
    <dsp:sp modelId="{8DD23BBA-A0CE-4810-A0BB-94B2523900C4}">
      <dsp:nvSpPr>
        <dsp:cNvPr id="8" name="Oval 7"/>
        <dsp:cNvSpPr/>
      </dsp:nvSpPr>
      <dsp:spPr bwMode="white">
        <a:xfrm>
          <a:off x="112068" y="210791"/>
          <a:ext cx="703124" cy="703124"/>
        </a:xfrm>
        <a:prstGeom prst="ellipse">
          <a:avLst/>
        </a:prstGeom>
      </dsp:spPr>
      <dsp:style>
        <a:lnRef idx="2">
          <a:schemeClr val="accent4">
            <a:hueOff val="0"/>
            <a:satOff val="0"/>
            <a:lumOff val="0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12068" y="210791"/>
        <a:ext cx="703124" cy="703124"/>
      </dsp:txXfrm>
    </dsp:sp>
    <dsp:sp modelId="{82DDFAE0-B4FD-46D6-987E-1B8AFC223F6D}">
      <dsp:nvSpPr>
        <dsp:cNvPr id="9" name="Rectangles 8"/>
        <dsp:cNvSpPr/>
      </dsp:nvSpPr>
      <dsp:spPr bwMode="white">
        <a:xfrm>
          <a:off x="786124" y="1124998"/>
          <a:ext cx="4017584" cy="562499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3259999"/>
            <a:satOff val="-13594"/>
            <a:lumOff val="313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46483" tIns="58420" rIns="58420" bIns="58420" anchor="ctr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sp:txBody>
      <dsp:txXfrm>
        <a:off x="786124" y="1124998"/>
        <a:ext cx="4017584" cy="562499"/>
      </dsp:txXfrm>
    </dsp:sp>
    <dsp:sp modelId="{C6C043EA-0FB0-497A-B87D-2101D34CC1D5}">
      <dsp:nvSpPr>
        <dsp:cNvPr id="10" name="Oval 9"/>
        <dsp:cNvSpPr/>
      </dsp:nvSpPr>
      <dsp:spPr bwMode="white">
        <a:xfrm>
          <a:off x="434562" y="1054686"/>
          <a:ext cx="703124" cy="703124"/>
        </a:xfrm>
        <a:prstGeom prst="ellipse">
          <a:avLst/>
        </a:prstGeom>
      </dsp:spPr>
      <dsp:style>
        <a:lnRef idx="2">
          <a:schemeClr val="accent4">
            <a:hueOff val="3259999"/>
            <a:satOff val="-13594"/>
            <a:lumOff val="3137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434562" y="1054686"/>
        <a:ext cx="703124" cy="703124"/>
      </dsp:txXfrm>
    </dsp:sp>
    <dsp:sp modelId="{F242402E-6969-465D-8954-5F03403C1D54}">
      <dsp:nvSpPr>
        <dsp:cNvPr id="11" name="Rectangles 10"/>
        <dsp:cNvSpPr/>
      </dsp:nvSpPr>
      <dsp:spPr bwMode="white">
        <a:xfrm>
          <a:off x="786124" y="1968893"/>
          <a:ext cx="4017584" cy="562499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6519999"/>
            <a:satOff val="-27189"/>
            <a:lumOff val="6275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46483" tIns="58420" rIns="58420" bIns="58420" anchor="ctr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sp:txBody>
      <dsp:txXfrm>
        <a:off x="786124" y="1968893"/>
        <a:ext cx="4017584" cy="562499"/>
      </dsp:txXfrm>
    </dsp:sp>
    <dsp:sp modelId="{4D7172A2-F9D5-46BF-A978-77BCF19030B9}">
      <dsp:nvSpPr>
        <dsp:cNvPr id="12" name="Oval 11"/>
        <dsp:cNvSpPr/>
      </dsp:nvSpPr>
      <dsp:spPr bwMode="white">
        <a:xfrm>
          <a:off x="434562" y="1898581"/>
          <a:ext cx="703124" cy="703124"/>
        </a:xfrm>
        <a:prstGeom prst="ellipse">
          <a:avLst/>
        </a:prstGeom>
      </dsp:spPr>
      <dsp:style>
        <a:lnRef idx="2">
          <a:schemeClr val="accent4">
            <a:hueOff val="6519999"/>
            <a:satOff val="-27189"/>
            <a:lumOff val="6275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434562" y="1898581"/>
        <a:ext cx="703124" cy="703124"/>
      </dsp:txXfrm>
    </dsp:sp>
    <dsp:sp modelId="{10B0E446-792F-4192-8D7F-5E99CBB5FAD8}">
      <dsp:nvSpPr>
        <dsp:cNvPr id="13" name="Rectangles 12"/>
        <dsp:cNvSpPr/>
      </dsp:nvSpPr>
      <dsp:spPr bwMode="white">
        <a:xfrm>
          <a:off x="463630" y="2812788"/>
          <a:ext cx="4340078" cy="562499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9780000"/>
            <a:satOff val="-40783"/>
            <a:lumOff val="941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46483" tIns="58420" rIns="58420" bIns="58420" anchor="ctr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sp:txBody>
      <dsp:txXfrm>
        <a:off x="463630" y="2812788"/>
        <a:ext cx="4340078" cy="562499"/>
      </dsp:txXfrm>
    </dsp:sp>
    <dsp:sp modelId="{65ADE32D-381C-47D7-B93B-AEB6176EE65C}">
      <dsp:nvSpPr>
        <dsp:cNvPr id="14" name="Oval 13"/>
        <dsp:cNvSpPr/>
      </dsp:nvSpPr>
      <dsp:spPr bwMode="white">
        <a:xfrm>
          <a:off x="112068" y="2742475"/>
          <a:ext cx="703124" cy="703124"/>
        </a:xfrm>
        <a:prstGeom prst="ellipse">
          <a:avLst/>
        </a:prstGeom>
      </dsp:spPr>
      <dsp:style>
        <a:lnRef idx="2">
          <a:schemeClr val="accent4">
            <a:hueOff val="9780000"/>
            <a:satOff val="-40783"/>
            <a:lumOff val="9412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12068" y="2742475"/>
        <a:ext cx="703124" cy="703124"/>
      </dsp:txXfrm>
    </dsp:sp>
    <dsp:sp modelId="{C162BCF2-7C2A-4E11-9EB4-7901C736FD3A}">
      <dsp:nvSpPr>
        <dsp:cNvPr id="3" name="Rectangles 2" hidden="1"/>
        <dsp:cNvSpPr/>
      </dsp:nvSpPr>
      <dsp:spPr bwMode="white">
        <a:xfrm>
          <a:off x="97498" y="72767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97498" y="72767"/>
        <a:ext cx="36000" cy="36000"/>
      </dsp:txXfrm>
    </dsp:sp>
    <dsp:sp modelId="{C0E03ECC-7BF1-4192-BB36-6AEB3F90B267}">
      <dsp:nvSpPr>
        <dsp:cNvPr id="5" name="Rectangles 4" hidden="1"/>
        <dsp:cNvSpPr/>
      </dsp:nvSpPr>
      <dsp:spPr bwMode="white">
        <a:xfrm>
          <a:off x="817164" y="1810195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817164" y="1810195"/>
        <a:ext cx="36000" cy="36000"/>
      </dsp:txXfrm>
    </dsp:sp>
    <dsp:sp modelId="{C44390C2-2F4B-4A9D-8671-2F51EFDB3DF2}">
      <dsp:nvSpPr>
        <dsp:cNvPr id="6" name="Rectangles 5" hidden="1"/>
        <dsp:cNvSpPr/>
      </dsp:nvSpPr>
      <dsp:spPr bwMode="white">
        <a:xfrm>
          <a:off x="97498" y="3547623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97498" y="3547623"/>
        <a:ext cx="36000" cy="3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1.jpe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1610" y="1211580"/>
            <a:ext cx="4213860" cy="1322070"/>
            <a:chOff x="649448" y="1233713"/>
            <a:chExt cx="2916139" cy="1277366"/>
          </a:xfrm>
        </p:grpSpPr>
        <p:sp>
          <p:nvSpPr>
            <p:cNvPr id="4" name="TextBox 3"/>
            <p:cNvSpPr txBox="1"/>
            <p:nvPr/>
          </p:nvSpPr>
          <p:spPr>
            <a:xfrm>
              <a:off x="682171" y="1233713"/>
              <a:ext cx="2883416" cy="1277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vi-VN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9448" y="1233713"/>
              <a:ext cx="2916139" cy="1277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3700" y="4256405"/>
            <a:ext cx="11875135" cy="2006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</a:t>
            </a:r>
            <a:endParaRPr lang="en-US" sz="6000" dirty="0" smtClean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BÀI TIẾT NƯỚC TIỂU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>
            <a:fillRect/>
          </a:stretch>
        </p:blipFill>
        <p:spPr bwMode="auto">
          <a:xfrm>
            <a:off x="7808595" y="428625"/>
            <a:ext cx="3514090" cy="266827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04585" y="728183"/>
            <a:ext cx="7779623" cy="6089128"/>
            <a:chOff x="1904585" y="639283"/>
            <a:chExt cx="7779623" cy="6089128"/>
          </a:xfrm>
        </p:grpSpPr>
        <p:grpSp>
          <p:nvGrpSpPr>
            <p:cNvPr id="15" name="Group 14"/>
            <p:cNvGrpSpPr/>
            <p:nvPr/>
          </p:nvGrpSpPr>
          <p:grpSpPr>
            <a:xfrm>
              <a:off x="2493776" y="696257"/>
              <a:ext cx="2479973" cy="2895026"/>
              <a:chOff x="3746500" y="384351"/>
              <a:chExt cx="2273300" cy="2653763"/>
            </a:xfrm>
          </p:grpSpPr>
          <p:pic>
            <p:nvPicPr>
              <p:cNvPr id="614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5" t="15100" r="56145" b="61057"/>
              <a:stretch>
                <a:fillRect/>
              </a:stretch>
            </p:blipFill>
            <p:spPr bwMode="auto">
              <a:xfrm>
                <a:off x="37465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4060053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198155" y="639283"/>
              <a:ext cx="2479973" cy="2895026"/>
              <a:chOff x="6134100" y="384351"/>
              <a:chExt cx="2273300" cy="2653763"/>
            </a:xfrm>
          </p:grpSpPr>
          <p:pic>
            <p:nvPicPr>
              <p:cNvPr id="3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27" t="16572" r="11323" b="59585"/>
              <a:stretch>
                <a:fillRect/>
              </a:stretch>
            </p:blipFill>
            <p:spPr bwMode="auto">
              <a:xfrm>
                <a:off x="61341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6610906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904585" y="3568700"/>
              <a:ext cx="3264202" cy="3132023"/>
              <a:chOff x="2514599" y="3707962"/>
              <a:chExt cx="2994485" cy="2873228"/>
            </a:xfrm>
          </p:grpSpPr>
          <p:pic>
            <p:nvPicPr>
              <p:cNvPr id="5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17" t="65582" r="46231" b="8662"/>
              <a:stretch>
                <a:fillRect/>
              </a:stretch>
            </p:blipFill>
            <p:spPr bwMode="auto">
              <a:xfrm>
                <a:off x="2514599" y="3707962"/>
                <a:ext cx="2994485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3882252" y="6322012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308690" y="3568700"/>
              <a:ext cx="2375518" cy="3159711"/>
              <a:chOff x="7444784" y="3923861"/>
              <a:chExt cx="2179232" cy="2898628"/>
            </a:xfrm>
          </p:grpSpPr>
          <p:pic>
            <p:nvPicPr>
              <p:cNvPr id="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651" t="65582" r="8638" b="8662"/>
              <a:stretch>
                <a:fillRect/>
              </a:stretch>
            </p:blipFill>
            <p:spPr bwMode="auto">
              <a:xfrm>
                <a:off x="7444784" y="3923861"/>
                <a:ext cx="2179232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8341311" y="6563311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037250" y="1630576"/>
              <a:ext cx="2273300" cy="2583105"/>
              <a:chOff x="9062006" y="1124857"/>
              <a:chExt cx="2273300" cy="2583105"/>
            </a:xfrm>
          </p:grpSpPr>
          <p:pic>
            <p:nvPicPr>
              <p:cNvPr id="4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1750" b="62813" l="41842" r="65789">
                            <a14:foregroundMark x1="56228" y1="52563" x2="62105" y2="52438"/>
                            <a14:foregroundMark x1="56754" y1="53750" x2="63070" y2="53750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98" t="39385" r="31152" b="36772"/>
              <a:stretch>
                <a:fillRect/>
              </a:stretch>
            </p:blipFill>
            <p:spPr bwMode="auto">
              <a:xfrm>
                <a:off x="9062006" y="1124857"/>
                <a:ext cx="2273300" cy="2539826"/>
              </a:xfrm>
              <a:prstGeom prst="roundRect">
                <a:avLst>
                  <a:gd name="adj" fmla="val 3666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9930411" y="3448784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Rounded Rectangle 16"/>
          <p:cNvSpPr/>
          <p:nvPr/>
        </p:nvSpPr>
        <p:spPr>
          <a:xfrm>
            <a:off x="801902" y="1122948"/>
            <a:ext cx="1528575" cy="850900"/>
          </a:xfrm>
          <a:prstGeom prst="roundRect">
            <a:avLst/>
          </a:prstGeom>
          <a:solidFill>
            <a:srgbClr val="F79B8E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gội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6" t="34505" r="4207" b="13525"/>
          <a:stretch>
            <a:fillRect/>
          </a:stretch>
        </p:blipFill>
        <p:spPr bwMode="auto">
          <a:xfrm>
            <a:off x="10396629" y="5314748"/>
            <a:ext cx="862872" cy="10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>
            <a:fillRect/>
          </a:stretch>
        </p:blipFill>
        <p:spPr bwMode="auto">
          <a:xfrm>
            <a:off x="1066800" y="2017776"/>
            <a:ext cx="913478" cy="10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869702" y="1121770"/>
            <a:ext cx="2157198" cy="8509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>
            <a:fillRect/>
          </a:stretch>
        </p:blipFill>
        <p:spPr bwMode="auto">
          <a:xfrm>
            <a:off x="10149387" y="2037869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328334" y="4392826"/>
            <a:ext cx="1820808" cy="850900"/>
          </a:xfrm>
          <a:prstGeom prst="roundRect">
            <a:avLst/>
          </a:prstGeom>
          <a:solidFill>
            <a:srgbClr val="81C24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>
            <a:fillRect/>
          </a:stretch>
        </p:blipFill>
        <p:spPr bwMode="auto">
          <a:xfrm>
            <a:off x="5830135" y="52740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20822" y="4302581"/>
            <a:ext cx="1703989" cy="1258674"/>
          </a:xfrm>
          <a:prstGeom prst="roundRect">
            <a:avLst/>
          </a:prstGeom>
          <a:solidFill>
            <a:srgbClr val="40BFB6"/>
          </a:solidFill>
          <a:ln>
            <a:solidFill>
              <a:srgbClr val="ABE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>
            <a:fillRect/>
          </a:stretch>
        </p:blipFill>
        <p:spPr bwMode="auto">
          <a:xfrm>
            <a:off x="593972" y="56423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9843756" y="4392826"/>
            <a:ext cx="1820808" cy="850900"/>
          </a:xfrm>
          <a:prstGeom prst="roundRect">
            <a:avLst/>
          </a:prstGeom>
          <a:solidFill>
            <a:srgbClr val="9148C8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Nhịn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0828" y="112856"/>
            <a:ext cx="1007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25" grpId="0" animBg="1"/>
      <p:bldP spid="2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5096" r="8437" b="44840"/>
          <a:stretch>
            <a:fillRect/>
          </a:stretch>
        </p:blipFill>
        <p:spPr bwMode="auto">
          <a:xfrm>
            <a:off x="-168554" y="1534348"/>
            <a:ext cx="7462684" cy="5323652"/>
          </a:xfrm>
          <a:prstGeom prst="roundRect">
            <a:avLst>
              <a:gd name="adj" fmla="val 367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/>
        </p:nvGraphicFramePr>
        <p:xfrm>
          <a:off x="7122681" y="1690533"/>
          <a:ext cx="4803708" cy="365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2225" y="116114"/>
            <a:ext cx="712760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>
            <a:fillRect/>
          </a:stretch>
        </p:blipFill>
        <p:spPr bwMode="auto">
          <a:xfrm>
            <a:off x="7650857" y="36372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>
            <a:fillRect/>
          </a:stretch>
        </p:blipFill>
        <p:spPr bwMode="auto">
          <a:xfrm>
            <a:off x="7333319" y="202016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>
            <a:fillRect/>
          </a:stretch>
        </p:blipFill>
        <p:spPr bwMode="auto">
          <a:xfrm>
            <a:off x="7675963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>
            <a:fillRect/>
          </a:stretch>
        </p:blipFill>
        <p:spPr bwMode="auto">
          <a:xfrm>
            <a:off x="7320765" y="4460657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 gì bổ thận, tốt cho cơ thể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202,359375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WPS Slides</Application>
  <PresentationFormat>Widescreen</PresentationFormat>
  <Paragraphs>31</Paragraphs>
  <Slides>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6" baseType="lpstr">
      <vt:lpstr>Arial</vt:lpstr>
      <vt:lpstr>SimSun</vt:lpstr>
      <vt:lpstr>Wingdings</vt:lpstr>
      <vt:lpstr>Arial</vt:lpstr>
      <vt:lpstr>UTM Avo</vt:lpstr>
      <vt:lpstr>Segoe Print</vt:lpstr>
      <vt:lpstr>UTM Cookies</vt:lpstr>
      <vt:lpstr>Microsoft YaHei</vt:lpstr>
      <vt:lpstr>Arial Unicode MS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Kiều Trang Nguyễn</cp:lastModifiedBy>
  <cp:revision>35</cp:revision>
  <dcterms:created xsi:type="dcterms:W3CDTF">2021-06-02T02:35:00Z</dcterms:created>
  <dcterms:modified xsi:type="dcterms:W3CDTF">2025-04-07T10:00:44Z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92FD9375555D4B08A81A6D6A044C7A60_13</vt:lpwstr>
  </property>
  <property fmtid="{D5CDD505-2E9C-101B-9397-08002B2CF9AE}" pid="3" name="KSOProductBuildVer">
    <vt:lpwstr>1033-12.2.0.20782</vt:lpwstr>
  </property>
</Properties>
</file>