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20" r:id="rId2"/>
  </p:sldMasterIdLst>
  <p:notesMasterIdLst>
    <p:notesMasterId r:id="rId23"/>
  </p:notesMasterIdLst>
  <p:sldIdLst>
    <p:sldId id="332" r:id="rId3"/>
    <p:sldId id="313" r:id="rId4"/>
    <p:sldId id="316" r:id="rId5"/>
    <p:sldId id="317" r:id="rId6"/>
    <p:sldId id="318" r:id="rId7"/>
    <p:sldId id="334" r:id="rId8"/>
    <p:sldId id="336" r:id="rId9"/>
    <p:sldId id="337" r:id="rId10"/>
    <p:sldId id="338" r:id="rId11"/>
    <p:sldId id="341" r:id="rId12"/>
    <p:sldId id="339" r:id="rId13"/>
    <p:sldId id="323" r:id="rId14"/>
    <p:sldId id="324" r:id="rId15"/>
    <p:sldId id="325" r:id="rId16"/>
    <p:sldId id="329" r:id="rId17"/>
    <p:sldId id="326" r:id="rId18"/>
    <p:sldId id="327" r:id="rId19"/>
    <p:sldId id="328" r:id="rId20"/>
    <p:sldId id="342" r:id="rId21"/>
    <p:sldId id="322" r:id="rId22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4025" lvl="1" indent="190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1225" lvl="2" indent="190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68425" lvl="3" indent="190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4355" lvl="4" indent="31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31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31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31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31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86" y="77"/>
      </p:cViewPr>
      <p:guideLst>
        <p:guide orient="horz" pos="2160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1361AE-4C65-4F16-A1CC-FA67BB9E5857}" type="datetimeFigureOut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3732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69" name="Notes Placeholder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4025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1225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68425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4355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zh-CN" sz="1200" dirty="0">
                <a:ea typeface="SimSun" panose="02010600030101010101" pitchFamily="2" charset="-122"/>
              </a:rPr>
              <a:t>‹#›</a:t>
            </a:fld>
            <a:endParaRPr lang="en-US" altLang="zh-CN" sz="1200" dirty="0">
              <a:ea typeface="SimSun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025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225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25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355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825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390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955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155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31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9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8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03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8302C9-B4BA-45AE-9422-9CF44DCCD492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F32DCC9-7872-4C5C-97C0-A18B30FB448D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06B4B4-9D84-42F7-8AB6-614260BB97BE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250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75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31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06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91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77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6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4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6E1AE3-5A43-43C2-86F2-BBC2A33B04F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30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7679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9267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318913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0142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47203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5732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24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1DB74-3FFD-4789-9137-B3FA80270F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smtClean="0">
                <a:latin typeface="Calibri" panose="020F0502020204030204" pitchFamily="34" charset="0"/>
              </a:r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9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13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93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0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68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0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5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E25D37-8237-4BBD-8492-323AC56C16CB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288514-1466-4E6B-B7F3-BDAE78646E5B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165" indent="0">
              <a:buNone/>
              <a:defRPr sz="1300" b="1"/>
            </a:lvl2pPr>
            <a:lvl3pPr marL="608965" indent="0">
              <a:buNone/>
              <a:defRPr sz="1200" b="1"/>
            </a:lvl3pPr>
            <a:lvl4pPr marL="913130" indent="0">
              <a:buNone/>
              <a:defRPr sz="1100" b="1"/>
            </a:lvl4pPr>
            <a:lvl5pPr marL="1217930" indent="0">
              <a:buNone/>
              <a:defRPr sz="1100" b="1"/>
            </a:lvl5pPr>
            <a:lvl6pPr marL="1522095" indent="0">
              <a:buNone/>
              <a:defRPr sz="1100" b="1"/>
            </a:lvl6pPr>
            <a:lvl7pPr marL="1826895" indent="0">
              <a:buNone/>
              <a:defRPr sz="1100" b="1"/>
            </a:lvl7pPr>
            <a:lvl8pPr marL="2131060" indent="0">
              <a:buNone/>
              <a:defRPr sz="1100" b="1"/>
            </a:lvl8pPr>
            <a:lvl9pPr marL="2435225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165" indent="0">
              <a:buNone/>
              <a:defRPr sz="1300" b="1"/>
            </a:lvl2pPr>
            <a:lvl3pPr marL="608965" indent="0">
              <a:buNone/>
              <a:defRPr sz="1200" b="1"/>
            </a:lvl3pPr>
            <a:lvl4pPr marL="913130" indent="0">
              <a:buNone/>
              <a:defRPr sz="1100" b="1"/>
            </a:lvl4pPr>
            <a:lvl5pPr marL="1217930" indent="0">
              <a:buNone/>
              <a:defRPr sz="1100" b="1"/>
            </a:lvl5pPr>
            <a:lvl6pPr marL="1522095" indent="0">
              <a:buNone/>
              <a:defRPr sz="1100" b="1"/>
            </a:lvl6pPr>
            <a:lvl7pPr marL="1826895" indent="0">
              <a:buNone/>
              <a:defRPr sz="1100" b="1"/>
            </a:lvl7pPr>
            <a:lvl8pPr marL="2131060" indent="0">
              <a:buNone/>
              <a:defRPr sz="1100" b="1"/>
            </a:lvl8pPr>
            <a:lvl9pPr marL="2435225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EB40982-0098-4906-8634-3AC94C14B5EC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3A7539-A644-40E7-B911-A4D4C11B9AE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F67F2D-B931-4182-865C-DC3AC57BA2AA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5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165" indent="0">
              <a:buNone/>
              <a:defRPr sz="800"/>
            </a:lvl2pPr>
            <a:lvl3pPr marL="608965" indent="0">
              <a:buNone/>
              <a:defRPr sz="700"/>
            </a:lvl3pPr>
            <a:lvl4pPr marL="913130" indent="0">
              <a:buNone/>
              <a:defRPr sz="600"/>
            </a:lvl4pPr>
            <a:lvl5pPr marL="1217930" indent="0">
              <a:buNone/>
              <a:defRPr sz="600"/>
            </a:lvl5pPr>
            <a:lvl6pPr marL="1522095" indent="0">
              <a:buNone/>
              <a:defRPr sz="600"/>
            </a:lvl6pPr>
            <a:lvl7pPr marL="1826895" indent="0">
              <a:buNone/>
              <a:defRPr sz="600"/>
            </a:lvl7pPr>
            <a:lvl8pPr marL="2131060" indent="0">
              <a:buNone/>
              <a:defRPr sz="600"/>
            </a:lvl8pPr>
            <a:lvl9pPr marL="24352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9F5F2D-21BF-45A8-AD87-5412E3DA7FA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vert="horz" wrap="square" lIns="60888" tIns="30444" rIns="60888" bIns="30444" numCol="1" rtlCol="0" anchor="t" anchorCtr="0" compatLnSpc="1">
            <a:normAutofit/>
          </a:bodyPr>
          <a:lstStyle>
            <a:lvl1pPr marL="0" indent="0">
              <a:buNone/>
              <a:defRPr sz="2100"/>
            </a:lvl1pPr>
            <a:lvl2pPr marL="304165" indent="0">
              <a:buNone/>
              <a:defRPr sz="1900"/>
            </a:lvl2pPr>
            <a:lvl3pPr marL="608965" indent="0">
              <a:buNone/>
              <a:defRPr sz="1600"/>
            </a:lvl3pPr>
            <a:lvl4pPr marL="913130" indent="0">
              <a:buNone/>
              <a:defRPr sz="1300"/>
            </a:lvl4pPr>
            <a:lvl5pPr marL="1217930" indent="0">
              <a:buNone/>
              <a:defRPr sz="1300"/>
            </a:lvl5pPr>
            <a:lvl6pPr marL="1522095" indent="0">
              <a:buNone/>
              <a:defRPr sz="1300"/>
            </a:lvl6pPr>
            <a:lvl7pPr marL="1826895" indent="0">
              <a:buNone/>
              <a:defRPr sz="1300"/>
            </a:lvl7pPr>
            <a:lvl8pPr marL="2131060" indent="0">
              <a:buNone/>
              <a:defRPr sz="1300"/>
            </a:lvl8pPr>
            <a:lvl9pPr marL="2435225" indent="0">
              <a:buNone/>
              <a:defRPr sz="1300"/>
            </a:lvl9pPr>
          </a:lstStyle>
          <a:p>
            <a:pPr marL="0" marR="0" lvl="0" indent="0" algn="l" defTabSz="6064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6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165" indent="0">
              <a:buNone/>
              <a:defRPr sz="800"/>
            </a:lvl2pPr>
            <a:lvl3pPr marL="608965" indent="0">
              <a:buNone/>
              <a:defRPr sz="700"/>
            </a:lvl3pPr>
            <a:lvl4pPr marL="913130" indent="0">
              <a:buNone/>
              <a:defRPr sz="600"/>
            </a:lvl4pPr>
            <a:lvl5pPr marL="1217930" indent="0">
              <a:buNone/>
              <a:defRPr sz="600"/>
            </a:lvl5pPr>
            <a:lvl6pPr marL="1522095" indent="0">
              <a:buNone/>
              <a:defRPr sz="600"/>
            </a:lvl6pPr>
            <a:lvl7pPr marL="1826895" indent="0">
              <a:buNone/>
              <a:defRPr sz="600"/>
            </a:lvl7pPr>
            <a:lvl8pPr marL="2131060" indent="0">
              <a:buNone/>
              <a:defRPr sz="600"/>
            </a:lvl8pPr>
            <a:lvl9pPr marL="24352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E20C5C-FE0C-455C-AD49-2BAC1F5A98D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defTabSz="913765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/>
          <a:p>
            <a:pPr algn="r" defTabSz="913130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  <a:noFill/>
          <a:ln w="9525">
            <a:noFill/>
          </a:ln>
        </p:spPr>
        <p:txBody>
          <a:bodyPr lIns="60888" tIns="30444" rIns="60888" bIns="30444"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  <a:noFill/>
          <a:ln w="9525">
            <a:noFill/>
          </a:ln>
        </p:spPr>
        <p:txBody>
          <a:bodyPr lIns="60888" tIns="30444" rIns="60888" bIns="30444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l" defTabSz="608965" fontAlgn="auto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C3D7B1-E2E9-4421-A7D8-178CE45C7DFE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ctr" defTabSz="608965" fontAlgn="auto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pPr lvl="0" defTabSz="60833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606425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6425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6425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6425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6425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7695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3765" algn="ctr" defTabSz="607695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0965" algn="ctr" defTabSz="607695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165" algn="ctr" defTabSz="607695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5425" indent="-225425" algn="l" defTabSz="606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2125" indent="-187325" algn="l" defTabSz="606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8825" indent="-149225" algn="l" defTabSz="606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3625" indent="-149225" algn="l" defTabSz="606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25" indent="-149225" algn="l" defTabSz="606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495" indent="-152400" algn="l" defTabSz="6089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660" indent="-152400" algn="l" defTabSz="6089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460" indent="-152400" algn="l" defTabSz="6089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7625" indent="-152400" algn="l" defTabSz="6089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165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965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130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930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095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6895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060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5225" algn="l" defTabSz="60896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C3D7B1-E2E9-4421-A7D8-178CE45C7DFE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lvl="0" defTabSz="60833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19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9.png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17" Type="http://schemas.openxmlformats.org/officeDocument/2006/relationships/slide" Target="slide4.xml"/><Relationship Id="rId25" Type="http://schemas.openxmlformats.org/officeDocument/2006/relationships/slide" Target="slide1.xml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24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slide" Target="slide3.xml"/><Relationship Id="rId23" Type="http://schemas.openxmlformats.org/officeDocument/2006/relationships/image" Target="../media/image30.png"/><Relationship Id="rId10" Type="http://schemas.microsoft.com/office/2007/relationships/hdphoto" Target="../media/hdphoto1.wdp"/><Relationship Id="rId19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microsoft.com/office/2007/relationships/hdphoto" Target="../media/hdphoto2.wdp"/><Relationship Id="rId27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14.gif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GI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1539592" y="5025388"/>
            <a:ext cx="9112815" cy="73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C00000"/>
                </a:solidFill>
                <a:latin typeface="VNI-Chancery" pitchFamily="2" charset="0"/>
                <a:ea typeface="SimSun" pitchFamily="2" charset="-122"/>
                <a:cs typeface="Tahoma" pitchFamily="34" charset="0"/>
                <a:sym typeface="+mn-lt"/>
              </a:rPr>
              <a:t>Người</a:t>
            </a:r>
            <a:r>
              <a:rPr lang="en-US" altLang="zh-CN" sz="4000" b="1" dirty="0">
                <a:solidFill>
                  <a:srgbClr val="C00000"/>
                </a:solidFill>
                <a:latin typeface="VNI-Chancery" pitchFamily="2" charset="0"/>
                <a:ea typeface="SimSun" pitchFamily="2" charset="-122"/>
                <a:cs typeface="Tahoma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VNI-Chancery" pitchFamily="2" charset="0"/>
                <a:ea typeface="SimSun" pitchFamily="2" charset="-122"/>
                <a:cs typeface="Tahoma" pitchFamily="34" charset="0"/>
                <a:sym typeface="+mn-lt"/>
              </a:rPr>
              <a:t>thực</a:t>
            </a:r>
            <a:r>
              <a:rPr lang="en-US" altLang="zh-CN" sz="4000" b="1" dirty="0">
                <a:solidFill>
                  <a:srgbClr val="C00000"/>
                </a:solidFill>
                <a:latin typeface="VNI-Chancery" pitchFamily="2" charset="0"/>
                <a:ea typeface="SimSun" pitchFamily="2" charset="-122"/>
                <a:cs typeface="Tahoma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VNI-Chancery" pitchFamily="2" charset="0"/>
                <a:ea typeface="SimSun" pitchFamily="2" charset="-122"/>
                <a:cs typeface="Tahoma" pitchFamily="34" charset="0"/>
                <a:sym typeface="+mn-lt"/>
              </a:rPr>
              <a:t>hiện</a:t>
            </a:r>
            <a:r>
              <a:rPr lang="vi-VN" altLang="zh-CN" sz="4000" b="1" dirty="0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: 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Phạm Thị Vân</a:t>
            </a:r>
            <a:endParaRPr lang="zh-CN" alt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2319556" y="2822944"/>
            <a:ext cx="7487971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Về dự giờ thăm lớp 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abia" panose="020B7200000000000000" pitchFamily="34" charset="0"/>
                <a:ea typeface="+mn-lt"/>
                <a:cs typeface="+mn-lt"/>
              </a:rPr>
              <a:t>1D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Chancery" pitchFamily="2" charset="0"/>
                <a:ea typeface="+mn-lt"/>
                <a:cs typeface="+mn-lt"/>
              </a:rPr>
              <a:t>M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ô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Chancery" pitchFamily="2" charset="0"/>
                <a:ea typeface="+mn-lt"/>
                <a:cs typeface="+mn-lt"/>
              </a:rPr>
              <a:t>n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Chancery" pitchFamily="2" charset="0"/>
                <a:ea typeface="+mn-lt"/>
                <a:cs typeface="+mn-lt"/>
              </a:rPr>
              <a:t>: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abia" panose="020B7200000000000000" pitchFamily="34" charset="0"/>
                <a:ea typeface="+mn-lt"/>
                <a:cs typeface="+mn-lt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abia" panose="020B7200000000000000" pitchFamily="34" charset="0"/>
                <a:ea typeface="+mn-lt"/>
                <a:cs typeface="+mn-lt"/>
              </a:rPr>
              <a:t>Tiếng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abia" panose="020B7200000000000000" pitchFamily="34" charset="0"/>
                <a:ea typeface="+mn-lt"/>
                <a:cs typeface="+mn-lt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abia" panose="020B7200000000000000" pitchFamily="34" charset="0"/>
                <a:ea typeface="+mn-lt"/>
                <a:cs typeface="+mn-lt"/>
              </a:rPr>
              <a:t>việt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abia" panose="020B7200000000000000" pitchFamily="34" charset="0"/>
              <a:ea typeface="+mn-lt"/>
              <a:cs typeface="+mn-lt"/>
            </a:endParaRPr>
          </a:p>
        </p:txBody>
      </p:sp>
      <p:pic>
        <p:nvPicPr>
          <p:cNvPr id="1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769" y="4572000"/>
            <a:ext cx="2498691" cy="2681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04800" y="721726"/>
            <a:ext cx="11338719" cy="6531561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gi¸o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9" y="5078872"/>
            <a:ext cx="1804231" cy="1751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53"/>
          <p:cNvPicPr>
            <a:picLocks noChangeAspect="1"/>
          </p:cNvPicPr>
          <p:nvPr/>
        </p:nvPicPr>
        <p:blipFill>
          <a:blip r:embed="rId8"/>
          <a:srcRect l="5960" t="60777" r="68063" b="7558"/>
          <a:stretch>
            <a:fillRect/>
          </a:stretch>
        </p:blipFill>
        <p:spPr>
          <a:xfrm>
            <a:off x="5291490" y="5964331"/>
            <a:ext cx="1268412" cy="924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彩虹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8" y="251512"/>
            <a:ext cx="10366481" cy="544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6517" y="656846"/>
            <a:ext cx="1096062" cy="6182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35" y="651421"/>
            <a:ext cx="1186433" cy="6692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0" y="1637448"/>
            <a:ext cx="1820862" cy="4878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7301" y="6152896"/>
            <a:ext cx="1355526" cy="749028"/>
            <a:chOff x="0" y="192"/>
            <a:chExt cx="1392" cy="1301"/>
          </a:xfrm>
        </p:grpSpPr>
        <p:pic>
          <p:nvPicPr>
            <p:cNvPr id="20" name="Picture 19" descr="Christmas decoration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576"/>
              <a:ext cx="1152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maryllis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1030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Asian lil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88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2" descr="Asian lil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80" y="6327603"/>
            <a:ext cx="857916" cy="4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sian lil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45" y="6444600"/>
            <a:ext cx="857916" cy="4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sian lil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61" y="6145670"/>
            <a:ext cx="857916" cy="4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sian lil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20" y="6219016"/>
            <a:ext cx="857916" cy="4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sian lil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11" y="6455549"/>
            <a:ext cx="857916" cy="4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sian lil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457" y="6454386"/>
            <a:ext cx="857916" cy="4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sian lil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012" y="6481563"/>
            <a:ext cx="857916" cy="4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286" flipH="1">
            <a:off x="10876591" y="2226707"/>
            <a:ext cx="1204844" cy="71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3835" flipH="1">
            <a:off x="786744" y="1282251"/>
            <a:ext cx="1204844" cy="71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7" descr="1742011175954108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4" y="5915507"/>
            <a:ext cx="606649" cy="48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7" descr="1742011175954108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187" y="5943582"/>
            <a:ext cx="606649" cy="48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7" descr="1742011175954108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21" y="5770611"/>
            <a:ext cx="1707169" cy="48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81"/>
          <p:cNvGrpSpPr>
            <a:grpSpLocks/>
          </p:cNvGrpSpPr>
          <p:nvPr/>
        </p:nvGrpSpPr>
        <p:grpSpPr bwMode="auto">
          <a:xfrm rot="10633978">
            <a:off x="1851382" y="6292953"/>
            <a:ext cx="1698630" cy="467443"/>
            <a:chOff x="2013" y="2517"/>
            <a:chExt cx="1318" cy="1134"/>
          </a:xfrm>
        </p:grpSpPr>
        <p:sp>
          <p:nvSpPr>
            <p:cNvPr id="36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38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4" name="Group 81"/>
          <p:cNvGrpSpPr>
            <a:grpSpLocks/>
          </p:cNvGrpSpPr>
          <p:nvPr/>
        </p:nvGrpSpPr>
        <p:grpSpPr bwMode="auto">
          <a:xfrm rot="10633978">
            <a:off x="7435227" y="6136382"/>
            <a:ext cx="2446343" cy="620057"/>
            <a:chOff x="2013" y="2517"/>
            <a:chExt cx="1318" cy="1134"/>
          </a:xfrm>
        </p:grpSpPr>
        <p:sp>
          <p:nvSpPr>
            <p:cNvPr id="45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6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47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" name="Group 81"/>
          <p:cNvGrpSpPr>
            <a:grpSpLocks/>
          </p:cNvGrpSpPr>
          <p:nvPr/>
        </p:nvGrpSpPr>
        <p:grpSpPr bwMode="auto">
          <a:xfrm rot="10633978">
            <a:off x="5150280" y="6154887"/>
            <a:ext cx="2446343" cy="620057"/>
            <a:chOff x="2013" y="2517"/>
            <a:chExt cx="1318" cy="1134"/>
          </a:xfrm>
        </p:grpSpPr>
        <p:sp>
          <p:nvSpPr>
            <p:cNvPr id="54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56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2" name="Group 81"/>
          <p:cNvGrpSpPr>
            <a:grpSpLocks/>
          </p:cNvGrpSpPr>
          <p:nvPr/>
        </p:nvGrpSpPr>
        <p:grpSpPr bwMode="auto">
          <a:xfrm rot="10633978">
            <a:off x="2334693" y="6258086"/>
            <a:ext cx="2446343" cy="620057"/>
            <a:chOff x="2013" y="2517"/>
            <a:chExt cx="1318" cy="1134"/>
          </a:xfrm>
        </p:grpSpPr>
        <p:sp>
          <p:nvSpPr>
            <p:cNvPr id="63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4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65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" name="Group 81"/>
          <p:cNvGrpSpPr>
            <a:grpSpLocks/>
          </p:cNvGrpSpPr>
          <p:nvPr/>
        </p:nvGrpSpPr>
        <p:grpSpPr bwMode="auto">
          <a:xfrm rot="10633978">
            <a:off x="-9845" y="6297039"/>
            <a:ext cx="2446343" cy="620057"/>
            <a:chOff x="2013" y="2517"/>
            <a:chExt cx="1318" cy="1134"/>
          </a:xfrm>
        </p:grpSpPr>
        <p:sp>
          <p:nvSpPr>
            <p:cNvPr id="72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74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0" name="Group 81"/>
          <p:cNvGrpSpPr>
            <a:grpSpLocks/>
          </p:cNvGrpSpPr>
          <p:nvPr/>
        </p:nvGrpSpPr>
        <p:grpSpPr bwMode="auto">
          <a:xfrm rot="10633978">
            <a:off x="3096910" y="6005867"/>
            <a:ext cx="2446343" cy="620057"/>
            <a:chOff x="2013" y="2517"/>
            <a:chExt cx="1318" cy="1134"/>
          </a:xfrm>
        </p:grpSpPr>
        <p:sp>
          <p:nvSpPr>
            <p:cNvPr id="81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83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89" name="KissTheRain-Yiruma_3gx7z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21813" y="4219944"/>
            <a:ext cx="457200" cy="457200"/>
          </a:xfrm>
          <a:prstGeom prst="rect">
            <a:avLst/>
          </a:prstGeom>
        </p:spPr>
      </p:pic>
      <p:pic>
        <p:nvPicPr>
          <p:cNvPr id="114" name="Picture 10" descr="0 (291)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9" y="2446885"/>
            <a:ext cx="1260855" cy="79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0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02706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3206"/>
                            </p:stCondLst>
                            <p:childTnLst>
                              <p:par>
                                <p:cTn id="81" presetID="2" presetClass="entr" presetSubtype="2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0" y="279400"/>
            <a:ext cx="5892800" cy="943639"/>
          </a:xfrm>
          <a:prstGeom prst="rect">
            <a:avLst/>
          </a:prstGeom>
          <a:solidFill>
            <a:srgbClr val="DCF0C6"/>
          </a:solidFill>
        </p:spPr>
        <p:txBody>
          <a:bodyPr wrap="square" lIns="121773" tIns="60888" rIns="121773" bIns="60888" rtlCol="0">
            <a:spAutoFit/>
          </a:bodyPr>
          <a:lstStyle/>
          <a:p>
            <a:pPr algn="ctr"/>
            <a:r>
              <a:rPr lang="en-US" sz="53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Giải</a:t>
            </a:r>
            <a:r>
              <a:rPr lang="en-US" sz="5333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nghĩa</a:t>
            </a:r>
            <a:r>
              <a:rPr lang="en-US" sz="5333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</a:t>
            </a:r>
            <a:endParaRPr lang="en-US" sz="53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100667" y="1550451"/>
            <a:ext cx="2556933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3454400" y="1550451"/>
            <a:ext cx="82296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965200" y="2502950"/>
            <a:ext cx="39624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3860800" y="2483113"/>
            <a:ext cx="82296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itle 1"/>
          <p:cNvSpPr txBox="1"/>
          <p:nvPr/>
        </p:nvSpPr>
        <p:spPr>
          <a:xfrm>
            <a:off x="965200" y="3455449"/>
            <a:ext cx="39624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4055292" y="3823224"/>
            <a:ext cx="86360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tạnh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01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016225" y="1304264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6" y="1319653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Baûy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saéc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caàu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voàng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162" y="1329733"/>
            <a:ext cx="1582978" cy="666469"/>
          </a:xfrm>
          <a:prstGeom prst="rect">
            <a:avLst/>
          </a:prstGeom>
        </p:spPr>
      </p:pic>
      <p:sp>
        <p:nvSpPr>
          <p:cNvPr id="50" name="TextBox 2"/>
          <p:cNvSpPr txBox="1">
            <a:spLocks noChangeArrowheads="1"/>
          </p:cNvSpPr>
          <p:nvPr/>
        </p:nvSpPr>
        <p:spPr bwMode="auto">
          <a:xfrm>
            <a:off x="2542779" y="1996202"/>
            <a:ext cx="406737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Vöøa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möa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laïi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naéng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coù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caàu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Baûy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töôi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thaém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Beù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möøng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vui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troâng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//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2586038" y="4174689"/>
            <a:ext cx="411956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lam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ñaùm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maây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chaøm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aùo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meï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tím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hoa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sim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Baûy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yeâu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theá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.</a:t>
            </a:r>
            <a:r>
              <a:rPr lang="en-US" altLang="en-US" sz="2800" dirty="0">
                <a:solidFill>
                  <a:srgbClr val="FF0000"/>
                </a:solidFill>
                <a:latin typeface="VNI-Avo" pitchFamily="2" charset="0"/>
              </a:rPr>
              <a:t> //</a:t>
            </a:r>
            <a:endParaRPr lang="en-US" altLang="en-US" sz="2800" dirty="0">
              <a:solidFill>
                <a:srgbClr val="FF0000"/>
              </a:solidFill>
              <a:latin typeface="HP-21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7029766" y="2077577"/>
            <a:ext cx="401518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ñoû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maët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trôøi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cam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ñuû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vaøng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caùù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bôi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Luïc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kia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. </a:t>
            </a:r>
            <a:r>
              <a:rPr lang="en-US" altLang="en-US" sz="2800" dirty="0">
                <a:solidFill>
                  <a:srgbClr val="FF0000"/>
                </a:solidFill>
                <a:latin typeface="VNI-Avo" pitchFamily="2" charset="0"/>
              </a:rPr>
              <a:t>//</a:t>
            </a:r>
            <a:endParaRPr lang="en-US" altLang="en-US" sz="2800" dirty="0">
              <a:solidFill>
                <a:srgbClr val="FF0000"/>
              </a:solidFill>
              <a:latin typeface="HP-21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2"/>
          <p:cNvSpPr txBox="1">
            <a:spLocks noChangeArrowheads="1"/>
          </p:cNvSpPr>
          <p:nvPr/>
        </p:nvSpPr>
        <p:spPr bwMode="auto">
          <a:xfrm>
            <a:off x="7114779" y="4206002"/>
            <a:ext cx="401518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Caàu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aån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hieän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Roài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laïi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tan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mau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Ñaát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trôøi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böøng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tænh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Sau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möa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raøo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.</a:t>
            </a:r>
            <a:r>
              <a:rPr lang="en-US" altLang="en-US" sz="28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VNI-Avo" pitchFamily="2" charset="0"/>
              </a:rPr>
              <a:t>//</a:t>
            </a:r>
            <a:endParaRPr lang="en-US" altLang="en-US" sz="2800" dirty="0">
              <a:solidFill>
                <a:srgbClr val="FF0000"/>
              </a:solidFill>
              <a:latin typeface="HP-21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val 7"/>
          <p:cNvSpPr>
            <a:spLocks noChangeArrowheads="1"/>
          </p:cNvSpPr>
          <p:nvPr/>
        </p:nvSpPr>
        <p:spPr bwMode="auto">
          <a:xfrm>
            <a:off x="2133600" y="2143125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6562023" y="2170350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Oval 7"/>
          <p:cNvSpPr>
            <a:spLocks noChangeArrowheads="1"/>
          </p:cNvSpPr>
          <p:nvPr/>
        </p:nvSpPr>
        <p:spPr bwMode="auto">
          <a:xfrm>
            <a:off x="2133600" y="4397298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6577328" y="4316730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68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 animBg="1"/>
      <p:bldP spid="56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3230880" y="815340"/>
            <a:ext cx="6339205" cy="3688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608195" y="4853940"/>
            <a:ext cx="3583940" cy="7067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/>
              <a:t>Màu đỏ mặt trời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3366135" y="675640"/>
            <a:ext cx="6252845" cy="431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577715" y="5250180"/>
            <a:ext cx="3750310" cy="7683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/>
              <a:t>Màu cam đu đủ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490085" y="5189220"/>
            <a:ext cx="3912870" cy="7683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/>
              <a:t>Màu vàng cá bơi</a:t>
            </a: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3009900" y="563880"/>
            <a:ext cx="6873240" cy="434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877435" y="5356860"/>
            <a:ext cx="3380740" cy="7683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/>
              <a:t>Lục kia màu lá</a:t>
            </a:r>
          </a:p>
        </p:txBody>
      </p:sp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3518535" y="480060"/>
            <a:ext cx="5855335" cy="4709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976370" y="5128260"/>
            <a:ext cx="4422775" cy="7683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/>
              <a:t>Màu lam đám mây</a:t>
            </a:r>
          </a:p>
        </p:txBody>
      </p:sp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3295650" y="937260"/>
            <a:ext cx="5783580" cy="40690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976370" y="5128260"/>
            <a:ext cx="4131945" cy="7683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/>
              <a:t>Màu chàm áo mẹ</a:t>
            </a:r>
          </a:p>
        </p:txBody>
      </p:sp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3778250" y="641985"/>
            <a:ext cx="5072380" cy="4232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976370" y="5128260"/>
            <a:ext cx="4011930" cy="7683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/>
              <a:t>Màu tím hoa sim</a:t>
            </a:r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2705100" y="472440"/>
            <a:ext cx="6781800" cy="4511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927552" y="1310119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6" y="1319653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Baûy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saéc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caàu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voàng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162" y="1329733"/>
            <a:ext cx="1582978" cy="666469"/>
          </a:xfrm>
          <a:prstGeom prst="rect">
            <a:avLst/>
          </a:prstGeom>
        </p:spPr>
      </p:pic>
      <p:sp>
        <p:nvSpPr>
          <p:cNvPr id="50" name="TextBox 2"/>
          <p:cNvSpPr txBox="1">
            <a:spLocks noChangeArrowheads="1"/>
          </p:cNvSpPr>
          <p:nvPr/>
        </p:nvSpPr>
        <p:spPr bwMode="auto">
          <a:xfrm>
            <a:off x="2525436" y="1996202"/>
            <a:ext cx="365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Vöøa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möa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laïi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naéng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coù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caàu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Baûy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töôi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thaém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Beù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möøng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vui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troâng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2586038" y="4274526"/>
            <a:ext cx="365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lam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ñaùm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chaøm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aùo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meï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tím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hoa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sim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Baûy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yeâu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theá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.</a:t>
            </a:r>
          </a:p>
        </p:txBody>
      </p:sp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7204237" y="2018391"/>
            <a:ext cx="3352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ñoû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maët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trôøi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cam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ñuû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vaøng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caùù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bôi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Luïc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kia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maøu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laù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54" name="TextBox 2"/>
          <p:cNvSpPr txBox="1">
            <a:spLocks noChangeArrowheads="1"/>
          </p:cNvSpPr>
          <p:nvPr/>
        </p:nvSpPr>
        <p:spPr bwMode="auto">
          <a:xfrm>
            <a:off x="7286772" y="4274526"/>
            <a:ext cx="3505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Caàu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aån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hieän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Roài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laïi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tan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mau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Ñaát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trôøi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böøng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tænh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Sau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möa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raøo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5" name="Oval 7"/>
          <p:cNvSpPr>
            <a:spLocks noChangeArrowheads="1"/>
          </p:cNvSpPr>
          <p:nvPr/>
        </p:nvSpPr>
        <p:spPr bwMode="auto">
          <a:xfrm>
            <a:off x="2133600" y="2143125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6751799" y="2148869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Oval 7"/>
          <p:cNvSpPr>
            <a:spLocks noChangeArrowheads="1"/>
          </p:cNvSpPr>
          <p:nvPr/>
        </p:nvSpPr>
        <p:spPr bwMode="auto">
          <a:xfrm>
            <a:off x="2133600" y="4376874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6662341" y="4352925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96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 animBg="1"/>
      <p:bldP spid="56" grpId="0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652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559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53666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58625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3866" y="79287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196160">
            <a:off x="7171153" y="235314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05" y="3200399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623" y="3687123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82742" y="179546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-204470" y="1981835"/>
            <a:ext cx="4008755" cy="22542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ĂN KHẾ </a:t>
            </a:r>
          </a:p>
          <a:p>
            <a:pPr algn="ctr"/>
            <a:r>
              <a:rPr lang="en-US" sz="3600" b="1">
                <a:solidFill>
                  <a:srgbClr val="FFF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4278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22" y="3800269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" y="5292725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51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56" y="154698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733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99" y="198193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99" y="1447800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9" y="1514475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11" y="154668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23" y="1945217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72" y="3793235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Callout 2">
            <a:hlinkClick r:id="rId27" action="ppaction://hlinksldjump"/>
          </p:cNvPr>
          <p:cNvSpPr/>
          <p:nvPr/>
        </p:nvSpPr>
        <p:spPr>
          <a:xfrm>
            <a:off x="6958330" y="3935730"/>
            <a:ext cx="4312920" cy="2092960"/>
          </a:xfrm>
          <a:prstGeom prst="wedgeEllipseCallout">
            <a:avLst>
              <a:gd name="adj1" fmla="val -85343"/>
              <a:gd name="adj2" fmla="val -85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Ta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đáp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4208" y="3976635"/>
            <a:ext cx="8341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.VnBahamasBH" panose="020BE200000000000000" pitchFamily="34" charset="0"/>
              </a:rPr>
              <a:t>TIẾT HỌC ĐẾN ĐÂY LÀ KẾT THÚC </a:t>
            </a:r>
            <a:endParaRPr lang="en-US" sz="40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.VnBahamasBH" panose="020BE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2186" y="4720437"/>
            <a:ext cx="9733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Bodoni MT Black" panose="02070A03080606020203" pitchFamily="18" charset="0"/>
              </a:rPr>
              <a:t>CẢM ƠN QUÝ THẦY CÔ VÀ CÁC EM</a:t>
            </a:r>
            <a:endParaRPr lang="en-US" sz="40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9" name="PA_图片 3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570261" y="5778180"/>
            <a:ext cx="11025117" cy="1167293"/>
          </a:xfrm>
          <a:prstGeom prst="rect">
            <a:avLst/>
          </a:prstGeom>
        </p:spPr>
      </p:pic>
      <p:pic>
        <p:nvPicPr>
          <p:cNvPr id="10" name="Picture 27" descr="1742011175954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18" y="5572871"/>
            <a:ext cx="976403" cy="7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1742011175954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61" y="5968545"/>
            <a:ext cx="976403" cy="7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1742011175954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03" y="5499193"/>
            <a:ext cx="976403" cy="7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81"/>
          <p:cNvGrpSpPr>
            <a:grpSpLocks/>
          </p:cNvGrpSpPr>
          <p:nvPr/>
        </p:nvGrpSpPr>
        <p:grpSpPr bwMode="auto">
          <a:xfrm rot="10633978">
            <a:off x="263002" y="6298908"/>
            <a:ext cx="2092325" cy="482227"/>
            <a:chOff x="2013" y="2517"/>
            <a:chExt cx="1318" cy="1134"/>
          </a:xfrm>
        </p:grpSpPr>
        <p:sp>
          <p:nvSpPr>
            <p:cNvPr id="14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16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" name="Group 81"/>
          <p:cNvGrpSpPr>
            <a:grpSpLocks/>
          </p:cNvGrpSpPr>
          <p:nvPr/>
        </p:nvGrpSpPr>
        <p:grpSpPr bwMode="auto">
          <a:xfrm rot="10633978">
            <a:off x="1309770" y="6294022"/>
            <a:ext cx="2092325" cy="638561"/>
            <a:chOff x="2013" y="2517"/>
            <a:chExt cx="1318" cy="1134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25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1" name="Group 81"/>
          <p:cNvGrpSpPr>
            <a:grpSpLocks/>
          </p:cNvGrpSpPr>
          <p:nvPr/>
        </p:nvGrpSpPr>
        <p:grpSpPr bwMode="auto">
          <a:xfrm rot="10633978">
            <a:off x="7250159" y="6448387"/>
            <a:ext cx="2092325" cy="460624"/>
            <a:chOff x="2013" y="2517"/>
            <a:chExt cx="1318" cy="1134"/>
          </a:xfrm>
        </p:grpSpPr>
        <p:sp>
          <p:nvSpPr>
            <p:cNvPr id="32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34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0" name="Group 81"/>
          <p:cNvGrpSpPr>
            <a:grpSpLocks/>
          </p:cNvGrpSpPr>
          <p:nvPr/>
        </p:nvGrpSpPr>
        <p:grpSpPr bwMode="auto">
          <a:xfrm rot="10633978">
            <a:off x="5516550" y="6505835"/>
            <a:ext cx="2092325" cy="388844"/>
            <a:chOff x="2013" y="2517"/>
            <a:chExt cx="1318" cy="1134"/>
          </a:xfrm>
        </p:grpSpPr>
        <p:sp>
          <p:nvSpPr>
            <p:cNvPr id="41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2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43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9" name="Group 81"/>
          <p:cNvGrpSpPr>
            <a:grpSpLocks/>
          </p:cNvGrpSpPr>
          <p:nvPr/>
        </p:nvGrpSpPr>
        <p:grpSpPr bwMode="auto">
          <a:xfrm rot="10633978">
            <a:off x="3376134" y="6324079"/>
            <a:ext cx="2092325" cy="426791"/>
            <a:chOff x="2013" y="2517"/>
            <a:chExt cx="1318" cy="1134"/>
          </a:xfrm>
        </p:grpSpPr>
        <p:sp>
          <p:nvSpPr>
            <p:cNvPr id="50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52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8" name="Group 81"/>
          <p:cNvGrpSpPr>
            <a:grpSpLocks/>
          </p:cNvGrpSpPr>
          <p:nvPr/>
        </p:nvGrpSpPr>
        <p:grpSpPr bwMode="auto">
          <a:xfrm rot="10633978" flipV="1">
            <a:off x="3392526" y="6750474"/>
            <a:ext cx="2092325" cy="252325"/>
            <a:chOff x="2013" y="2517"/>
            <a:chExt cx="1318" cy="1134"/>
          </a:xfrm>
        </p:grpSpPr>
        <p:sp>
          <p:nvSpPr>
            <p:cNvPr id="59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0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61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7" name="Group 81"/>
          <p:cNvGrpSpPr>
            <a:grpSpLocks/>
          </p:cNvGrpSpPr>
          <p:nvPr/>
        </p:nvGrpSpPr>
        <p:grpSpPr bwMode="auto">
          <a:xfrm rot="10633978">
            <a:off x="9957547" y="6344165"/>
            <a:ext cx="2092325" cy="486797"/>
            <a:chOff x="2013" y="2517"/>
            <a:chExt cx="1318" cy="1134"/>
          </a:xfrm>
        </p:grpSpPr>
        <p:sp>
          <p:nvSpPr>
            <p:cNvPr id="68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9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70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6" name="Group 81"/>
          <p:cNvGrpSpPr>
            <a:grpSpLocks/>
          </p:cNvGrpSpPr>
          <p:nvPr/>
        </p:nvGrpSpPr>
        <p:grpSpPr bwMode="auto">
          <a:xfrm rot="10633978">
            <a:off x="9554185" y="6298878"/>
            <a:ext cx="2092325" cy="544244"/>
            <a:chOff x="2013" y="2517"/>
            <a:chExt cx="1318" cy="1134"/>
          </a:xfrm>
        </p:grpSpPr>
        <p:sp>
          <p:nvSpPr>
            <p:cNvPr id="77" name="Oval 82"/>
            <p:cNvSpPr>
              <a:spLocks noChangeArrowheads="1"/>
            </p:cNvSpPr>
            <p:nvPr/>
          </p:nvSpPr>
          <p:spPr bwMode="auto">
            <a:xfrm rot="293418">
              <a:off x="2488" y="3393"/>
              <a:ext cx="135" cy="258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8" name="Group 83"/>
            <p:cNvGrpSpPr>
              <a:grpSpLocks/>
            </p:cNvGrpSpPr>
            <p:nvPr/>
          </p:nvGrpSpPr>
          <p:grpSpPr bwMode="auto">
            <a:xfrm>
              <a:off x="2013" y="2517"/>
              <a:ext cx="1318" cy="1129"/>
              <a:chOff x="2013" y="2517"/>
              <a:chExt cx="1318" cy="1129"/>
            </a:xfrm>
          </p:grpSpPr>
          <p:sp>
            <p:nvSpPr>
              <p:cNvPr id="79" name="Oval 84"/>
              <p:cNvSpPr>
                <a:spLocks noChangeArrowheads="1"/>
              </p:cNvSpPr>
              <p:nvPr/>
            </p:nvSpPr>
            <p:spPr bwMode="auto">
              <a:xfrm rot="-1006356">
                <a:off x="2013" y="3297"/>
                <a:ext cx="204" cy="2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85"/>
              <p:cNvSpPr>
                <a:spLocks noChangeArrowheads="1"/>
              </p:cNvSpPr>
              <p:nvPr/>
            </p:nvSpPr>
            <p:spPr bwMode="auto">
              <a:xfrm rot="293418">
                <a:off x="3106" y="2856"/>
                <a:ext cx="225" cy="25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86"/>
              <p:cNvSpPr>
                <a:spLocks noChangeArrowheads="1"/>
              </p:cNvSpPr>
              <p:nvPr/>
            </p:nvSpPr>
            <p:spPr bwMode="auto">
              <a:xfrm rot="293418">
                <a:off x="2092" y="2517"/>
                <a:ext cx="166" cy="318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87"/>
              <p:cNvSpPr>
                <a:spLocks noChangeArrowheads="1"/>
              </p:cNvSpPr>
              <p:nvPr/>
            </p:nvSpPr>
            <p:spPr bwMode="auto">
              <a:xfrm rot="293418">
                <a:off x="2783" y="2528"/>
                <a:ext cx="161" cy="283"/>
              </a:xfrm>
              <a:prstGeom prst="ellipse">
                <a:avLst/>
              </a:prstGeom>
              <a:solidFill>
                <a:srgbClr val="FF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88"/>
              <p:cNvSpPr>
                <a:spLocks noChangeArrowheads="1"/>
              </p:cNvSpPr>
              <p:nvPr/>
            </p:nvSpPr>
            <p:spPr bwMode="auto">
              <a:xfrm rot="293418">
                <a:off x="2499" y="2906"/>
                <a:ext cx="161" cy="2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89"/>
              <p:cNvSpPr>
                <a:spLocks noChangeArrowheads="1"/>
              </p:cNvSpPr>
              <p:nvPr/>
            </p:nvSpPr>
            <p:spPr bwMode="auto">
              <a:xfrm rot="293418">
                <a:off x="2985" y="3363"/>
                <a:ext cx="161" cy="2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85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33" y="391118"/>
            <a:ext cx="1422996" cy="3235660"/>
          </a:xfrm>
          <a:prstGeom prst="rect">
            <a:avLst/>
          </a:prstGeom>
        </p:spPr>
      </p:pic>
      <p:pic>
        <p:nvPicPr>
          <p:cNvPr id="8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" y="731519"/>
            <a:ext cx="1026844" cy="3768205"/>
          </a:xfrm>
          <a:prstGeom prst="rect">
            <a:avLst/>
          </a:prstGeom>
        </p:spPr>
      </p:pic>
      <p:pic>
        <p:nvPicPr>
          <p:cNvPr id="88" name="Picture 10" descr="0 (291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455" y="2150175"/>
            <a:ext cx="1260855" cy="79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10" descr="0 (291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49" y="2667636"/>
            <a:ext cx="1260855" cy="79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"/>
          <p:cNvGrpSpPr>
            <a:grpSpLocks noChangeAspect="1"/>
          </p:cNvGrpSpPr>
          <p:nvPr/>
        </p:nvGrpSpPr>
        <p:grpSpPr bwMode="auto">
          <a:xfrm>
            <a:off x="7416645" y="292090"/>
            <a:ext cx="2824441" cy="1435051"/>
            <a:chOff x="2527" y="6427"/>
            <a:chExt cx="11443" cy="8645"/>
          </a:xfrm>
        </p:grpSpPr>
        <p:sp>
          <p:nvSpPr>
            <p:cNvPr id="91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charset="0"/>
              </a:endParaRPr>
            </a:p>
          </p:txBody>
        </p:sp>
        <p:grpSp>
          <p:nvGrpSpPr>
            <p:cNvPr id="92" name="Group 10"/>
            <p:cNvGrpSpPr>
              <a:grpSpLocks/>
            </p:cNvGrpSpPr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93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94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95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96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97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98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99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00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01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02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03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04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05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06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07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08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09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10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11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12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13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</p:grpSp>
      </p:grpSp>
      <p:grpSp>
        <p:nvGrpSpPr>
          <p:cNvPr id="114" name="Group 8"/>
          <p:cNvGrpSpPr>
            <a:grpSpLocks noChangeAspect="1"/>
          </p:cNvGrpSpPr>
          <p:nvPr/>
        </p:nvGrpSpPr>
        <p:grpSpPr bwMode="auto">
          <a:xfrm>
            <a:off x="4250720" y="136377"/>
            <a:ext cx="2824441" cy="1435051"/>
            <a:chOff x="2527" y="6427"/>
            <a:chExt cx="11443" cy="8645"/>
          </a:xfrm>
        </p:grpSpPr>
        <p:sp>
          <p:nvSpPr>
            <p:cNvPr id="115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charset="0"/>
              </a:endParaRPr>
            </a:p>
          </p:txBody>
        </p:sp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117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18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19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20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21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22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23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24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25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26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27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28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29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30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31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32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33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34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35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136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137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" presetClass="entr" presetSubtype="2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2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652" y="0"/>
            <a:ext cx="12211729" cy="7067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7280" y="254317"/>
            <a:ext cx="8519320" cy="909638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Arial" panose="020B0604020202020204"/>
              </a:rPr>
              <a:t>	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âu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bay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/>
            </a:endParaRPr>
          </a:p>
        </p:txBody>
      </p:sp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56679" y="-12192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47502" y="2516583"/>
            <a:ext cx="8840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C.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Vượt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qua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cả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những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đại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dương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1332" y="1497134"/>
            <a:ext cx="691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B. Bay qua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ngọn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cây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43" y="1553188"/>
            <a:ext cx="9219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A.Vượt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qua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mấy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cánh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đồng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502" y="2510708"/>
            <a:ext cx="8511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/>
              </a:rPr>
              <a:t>C.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/>
              </a:rPr>
              <a:t>Vượt</a:t>
            </a:r>
            <a:r>
              <a:rPr lang="en-US" sz="3600" dirty="0">
                <a:solidFill>
                  <a:srgbClr val="0070C0"/>
                </a:solidFill>
                <a:latin typeface="Arial" panose="020B0604020202020204"/>
              </a:rPr>
              <a:t> qua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/>
              </a:rPr>
              <a:t>cả</a:t>
            </a:r>
            <a:r>
              <a:rPr lang="en-US" sz="360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/>
              </a:rPr>
              <a:t>đại</a:t>
            </a:r>
            <a:r>
              <a:rPr lang="en-US" sz="360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/>
              </a:rPr>
              <a:t>dương</a:t>
            </a:r>
            <a:endParaRPr lang="en-US" sz="3600" dirty="0">
              <a:solidFill>
                <a:srgbClr val="0070C0"/>
              </a:solidFill>
              <a:latin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652" y="0"/>
            <a:ext cx="12211729" cy="7067550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144519" y="145304"/>
            <a:ext cx="11459210" cy="93046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Arial" panose="020B0604020202020204"/>
              </a:rPr>
              <a:t>	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bay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âu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khả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/>
            </a:endParaRPr>
          </a:p>
        </p:txBody>
      </p:sp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19519" y="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5362" y="1477447"/>
            <a:ext cx="35990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A.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Bơi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rất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giỏi</a:t>
            </a:r>
            <a:endParaRPr lang="en-US" sz="4400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9407" y="1453474"/>
            <a:ext cx="4192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/>
              </a:rPr>
              <a:t>Hót</a:t>
            </a:r>
            <a:r>
              <a:rPr lang="en-US" sz="40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/>
              </a:rPr>
              <a:t>rất</a:t>
            </a:r>
            <a:r>
              <a:rPr lang="en-US" sz="4000" dirty="0">
                <a:solidFill>
                  <a:srgbClr val="002060"/>
                </a:solidFill>
                <a:latin typeface="Arial" panose="020B0604020202020204"/>
              </a:rPr>
              <a:t> hay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9578" y="2539068"/>
            <a:ext cx="4921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/>
              </a:rPr>
              <a:t>C.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/>
              </a:rPr>
              <a:t>Múa</a:t>
            </a:r>
            <a:r>
              <a:rPr lang="en-US" sz="40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/>
              </a:rPr>
              <a:t>rất</a:t>
            </a:r>
            <a:r>
              <a:rPr lang="en-US" sz="40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/>
              </a:rPr>
              <a:t>đẹp</a:t>
            </a:r>
            <a:endParaRPr lang="en-US" sz="4000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5362" y="1453474"/>
            <a:ext cx="51907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/>
              </a:rPr>
              <a:t>A.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/>
              </a:rPr>
              <a:t>Bơi</a:t>
            </a:r>
            <a:r>
              <a:rPr lang="en-US" sz="440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/>
              </a:rPr>
              <a:t>rất</a:t>
            </a:r>
            <a:r>
              <a:rPr lang="en-US" sz="440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/>
              </a:rPr>
              <a:t>giỏi</a:t>
            </a:r>
            <a:endParaRPr lang="en-US" sz="4400" dirty="0">
              <a:solidFill>
                <a:srgbClr val="0070C0"/>
              </a:solidFill>
              <a:latin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652" y="0"/>
            <a:ext cx="12211729" cy="7067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720" y="76201"/>
            <a:ext cx="9655992" cy="91888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âu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gọi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chim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báo</a:t>
            </a: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/>
              </a:rPr>
              <a:t>bão</a:t>
            </a:r>
            <a:r>
              <a:rPr lang="en-US" sz="4400" dirty="0">
                <a:solidFill>
                  <a:srgbClr val="FF0000"/>
                </a:solidFill>
                <a:latin typeface="Arial" panose="020B0604020202020204"/>
              </a:rPr>
              <a:t>?</a:t>
            </a:r>
          </a:p>
        </p:txBody>
      </p:sp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5855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720" y="1553647"/>
            <a:ext cx="8862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A.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bay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lượn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bầu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trời</a:t>
            </a:r>
            <a:endParaRPr lang="en-US" sz="4400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720" y="2512320"/>
            <a:ext cx="98440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bay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thành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đàn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nơi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trú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ẩn</a:t>
            </a:r>
            <a:endParaRPr lang="en-US" sz="4400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720" y="2487868"/>
            <a:ext cx="9722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Arial" panose="020B0604020202020204"/>
              </a:rPr>
              <a:t>B. </a:t>
            </a:r>
            <a:r>
              <a:rPr lang="en-US" sz="4400" dirty="0" err="1">
                <a:solidFill>
                  <a:srgbClr val="00B0F0"/>
                </a:solidFill>
                <a:latin typeface="Arial" panose="020B0604020202020204"/>
              </a:rPr>
              <a:t>Chúng</a:t>
            </a:r>
            <a:r>
              <a:rPr lang="en-US" sz="4400" dirty="0">
                <a:solidFill>
                  <a:srgbClr val="00B0F0"/>
                </a:solidFill>
                <a:latin typeface="Arial" panose="020B0604020202020204"/>
              </a:rPr>
              <a:t> bay </a:t>
            </a:r>
            <a:r>
              <a:rPr lang="en-US" sz="4400" dirty="0" err="1">
                <a:solidFill>
                  <a:srgbClr val="00B0F0"/>
                </a:solidFill>
                <a:latin typeface="Arial" panose="020B0604020202020204"/>
              </a:rPr>
              <a:t>thành</a:t>
            </a:r>
            <a:r>
              <a:rPr lang="en-US" sz="4400" dirty="0">
                <a:solidFill>
                  <a:srgbClr val="00B0F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Arial" panose="020B0604020202020204"/>
              </a:rPr>
              <a:t>đàn</a:t>
            </a:r>
            <a:r>
              <a:rPr lang="en-US" sz="4400" dirty="0">
                <a:solidFill>
                  <a:srgbClr val="00B0F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Arial" panose="020B0604020202020204"/>
              </a:rPr>
              <a:t>tìm</a:t>
            </a:r>
            <a:r>
              <a:rPr lang="en-US" sz="4400" dirty="0">
                <a:solidFill>
                  <a:srgbClr val="00B0F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Arial" panose="020B0604020202020204"/>
              </a:rPr>
              <a:t>nơi</a:t>
            </a:r>
            <a:r>
              <a:rPr lang="en-US" sz="4400" dirty="0">
                <a:solidFill>
                  <a:srgbClr val="00B0F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Arial" panose="020B0604020202020204"/>
              </a:rPr>
              <a:t>trú</a:t>
            </a:r>
            <a:r>
              <a:rPr lang="en-US" sz="4400" dirty="0">
                <a:solidFill>
                  <a:srgbClr val="00B0F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Arial" panose="020B0604020202020204"/>
              </a:rPr>
              <a:t>ẩn</a:t>
            </a:r>
            <a:endParaRPr lang="en-US" sz="4400" dirty="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8142" y="3446541"/>
            <a:ext cx="103147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bay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kiếm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mồi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dưới</a:t>
            </a:r>
            <a:r>
              <a:rPr lang="en-US" sz="440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/>
              </a:rPr>
              <a:t>biển</a:t>
            </a:r>
            <a:endParaRPr lang="en-US" sz="4400" dirty="0">
              <a:solidFill>
                <a:srgbClr val="002060"/>
              </a:solidFill>
              <a:latin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940" y="1894114"/>
            <a:ext cx="2635250" cy="535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608964" y="165619"/>
            <a:ext cx="10298521" cy="1636394"/>
          </a:xfrm>
          <a:prstGeom prst="wedgeEllipseCallout">
            <a:avLst>
              <a:gd name="adj1" fmla="val 51685"/>
              <a:gd name="adj2" fmla="val 677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Cầu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gì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tít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chân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trời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 err="1">
                <a:solidFill>
                  <a:schemeClr val="tx1"/>
                </a:solidFill>
              </a:rPr>
              <a:t>Bảy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màu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rỡ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người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nào</a:t>
            </a:r>
            <a:r>
              <a:rPr lang="en-US" sz="3600" dirty="0">
                <a:solidFill>
                  <a:schemeClr val="tx1"/>
                </a:solidFill>
              </a:rPr>
              <a:t> qua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r"/>
            <a:r>
              <a:rPr lang="en-US" sz="3600" i="1" dirty="0">
                <a:solidFill>
                  <a:schemeClr val="tx1"/>
                </a:solidFill>
              </a:rPr>
              <a:t>(</a:t>
            </a:r>
            <a:r>
              <a:rPr lang="en-US" sz="3600" i="1" dirty="0" err="1">
                <a:solidFill>
                  <a:schemeClr val="tx1"/>
                </a:solidFill>
              </a:rPr>
              <a:t>Là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gì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i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CẦU VỒNG BẢY MÀU - Jang Mi ft. Hoàng Rapper [Official MV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07" end="177357.22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02013"/>
            <a:ext cx="12021708" cy="50559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5875" y="1080078"/>
            <a:ext cx="3252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Cầu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vồng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0"/>
          <a:stretch>
            <a:fillRect/>
          </a:stretch>
        </p:blipFill>
        <p:spPr>
          <a:xfrm>
            <a:off x="1731918" y="51980"/>
            <a:ext cx="7694022" cy="17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0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47042" y="1248255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258792" y="1274687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Bảy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vồng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233791" y="1378903"/>
            <a:ext cx="1582978" cy="666469"/>
          </a:xfrm>
          <a:prstGeom prst="rect">
            <a:avLst/>
          </a:prstGeom>
        </p:spPr>
      </p:pic>
      <p:sp>
        <p:nvSpPr>
          <p:cNvPr id="50" name="TextBox 2"/>
          <p:cNvSpPr txBox="1">
            <a:spLocks noChangeArrowheads="1"/>
          </p:cNvSpPr>
          <p:nvPr/>
        </p:nvSpPr>
        <p:spPr bwMode="auto">
          <a:xfrm>
            <a:off x="2542779" y="1996202"/>
            <a:ext cx="3657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2542779" y="4203700"/>
            <a:ext cx="365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lam </a:t>
            </a:r>
            <a:r>
              <a:rPr lang="en-US" altLang="en-US" sz="2800" dirty="0" err="1">
                <a:latin typeface="VNI-Times" pitchFamily="2" charset="0"/>
              </a:rPr>
              <a:t>ñaùm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maây</a:t>
            </a:r>
            <a:r>
              <a:rPr lang="en-US" altLang="en-US" sz="2800" dirty="0">
                <a:latin typeface="VNI-Times" pitchFamily="2" charset="0"/>
              </a:rPr>
              <a:t>   </a:t>
            </a: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chaøm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aùo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meï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tím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hoa</a:t>
            </a:r>
            <a:r>
              <a:rPr lang="en-US" altLang="en-US" sz="2800" dirty="0">
                <a:latin typeface="VNI-Times" pitchFamily="2" charset="0"/>
              </a:rPr>
              <a:t> sim</a:t>
            </a: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Baûy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yeâu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theá</a:t>
            </a:r>
            <a:r>
              <a:rPr lang="en-US" altLang="en-US" sz="2800" dirty="0">
                <a:latin typeface="VNI-Times" pitchFamily="2" charset="0"/>
              </a:rPr>
              <a:t>.</a:t>
            </a:r>
          </a:p>
        </p:txBody>
      </p:sp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7083166" y="2031236"/>
            <a:ext cx="3352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ñoû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maët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trôøi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cam </a:t>
            </a:r>
            <a:r>
              <a:rPr lang="en-US" altLang="en-US" sz="2800" dirty="0" err="1">
                <a:latin typeface="VNI-Times" pitchFamily="2" charset="0"/>
              </a:rPr>
              <a:t>ñu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ñuû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vaøng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caùù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bôi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Luïc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kia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laù</a:t>
            </a:r>
            <a:endParaRPr lang="en-US" altLang="en-US" sz="2800" dirty="0">
              <a:latin typeface="VNI-Times" pitchFamily="2" charset="0"/>
            </a:endParaRPr>
          </a:p>
        </p:txBody>
      </p:sp>
      <p:sp>
        <p:nvSpPr>
          <p:cNvPr id="54" name="TextBox 2"/>
          <p:cNvSpPr txBox="1">
            <a:spLocks noChangeArrowheads="1"/>
          </p:cNvSpPr>
          <p:nvPr/>
        </p:nvSpPr>
        <p:spPr bwMode="auto">
          <a:xfrm>
            <a:off x="7114779" y="4206002"/>
            <a:ext cx="3505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Caàu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voàng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aån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hieän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Roài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laïi</a:t>
            </a:r>
            <a:r>
              <a:rPr lang="en-US" altLang="en-US" sz="2800" dirty="0">
                <a:latin typeface="VNI-Times" pitchFamily="2" charset="0"/>
              </a:rPr>
              <a:t> tan </a:t>
            </a:r>
            <a:r>
              <a:rPr lang="en-US" altLang="en-US" sz="2800" dirty="0" err="1">
                <a:latin typeface="VNI-Times" pitchFamily="2" charset="0"/>
              </a:rPr>
              <a:t>mau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Ñaát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trôøi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böøng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tænh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Sau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côn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möa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raøo</a:t>
            </a:r>
            <a:r>
              <a:rPr lang="en-US" altLang="en-US" sz="2800" dirty="0">
                <a:latin typeface="VNI-Times" pitchFamily="2" charset="0"/>
              </a:rPr>
              <a:t>.</a:t>
            </a:r>
          </a:p>
        </p:txBody>
      </p:sp>
      <p:sp>
        <p:nvSpPr>
          <p:cNvPr id="55" name="Oval 7"/>
          <p:cNvSpPr>
            <a:spLocks noChangeArrowheads="1"/>
          </p:cNvSpPr>
          <p:nvPr/>
        </p:nvSpPr>
        <p:spPr bwMode="auto">
          <a:xfrm>
            <a:off x="2161779" y="2145427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/>
              <a:t>1</a:t>
            </a: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2161779" y="2542302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2</a:t>
            </a:r>
          </a:p>
        </p:txBody>
      </p:sp>
      <p:sp>
        <p:nvSpPr>
          <p:cNvPr id="57" name="Oval 7"/>
          <p:cNvSpPr>
            <a:spLocks noChangeArrowheads="1"/>
          </p:cNvSpPr>
          <p:nvPr/>
        </p:nvSpPr>
        <p:spPr bwMode="auto">
          <a:xfrm>
            <a:off x="2161779" y="2996327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/>
              <a:t>3</a:t>
            </a: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2161779" y="3377327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/>
              <a:t>4</a:t>
            </a:r>
          </a:p>
        </p:txBody>
      </p:sp>
      <p:sp>
        <p:nvSpPr>
          <p:cNvPr id="59" name="Oval 7"/>
          <p:cNvSpPr>
            <a:spLocks noChangeArrowheads="1"/>
          </p:cNvSpPr>
          <p:nvPr/>
        </p:nvSpPr>
        <p:spPr bwMode="auto">
          <a:xfrm>
            <a:off x="6657579" y="2129142"/>
            <a:ext cx="387408" cy="31137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6662342" y="2602440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6</a:t>
            </a:r>
          </a:p>
        </p:txBody>
      </p:sp>
      <p:sp>
        <p:nvSpPr>
          <p:cNvPr id="61" name="Oval 7"/>
          <p:cNvSpPr>
            <a:spLocks noChangeArrowheads="1"/>
          </p:cNvSpPr>
          <p:nvPr/>
        </p:nvSpPr>
        <p:spPr bwMode="auto">
          <a:xfrm>
            <a:off x="6700170" y="3044939"/>
            <a:ext cx="452438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7</a:t>
            </a:r>
          </a:p>
        </p:txBody>
      </p:sp>
      <p:sp>
        <p:nvSpPr>
          <p:cNvPr id="62" name="Oval 7"/>
          <p:cNvSpPr>
            <a:spLocks noChangeArrowheads="1"/>
          </p:cNvSpPr>
          <p:nvPr/>
        </p:nvSpPr>
        <p:spPr bwMode="auto">
          <a:xfrm>
            <a:off x="6700171" y="3439930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8</a:t>
            </a:r>
          </a:p>
        </p:txBody>
      </p:sp>
      <p:sp>
        <p:nvSpPr>
          <p:cNvPr id="63" name="Oval 7"/>
          <p:cNvSpPr>
            <a:spLocks noChangeArrowheads="1"/>
          </p:cNvSpPr>
          <p:nvPr/>
        </p:nvSpPr>
        <p:spPr bwMode="auto">
          <a:xfrm>
            <a:off x="2161779" y="4325875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9</a:t>
            </a:r>
          </a:p>
        </p:txBody>
      </p:sp>
      <p:sp>
        <p:nvSpPr>
          <p:cNvPr id="64" name="Oval 7"/>
          <p:cNvSpPr>
            <a:spLocks noChangeArrowheads="1"/>
          </p:cNvSpPr>
          <p:nvPr/>
        </p:nvSpPr>
        <p:spPr bwMode="auto">
          <a:xfrm>
            <a:off x="6738542" y="5650627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/>
              <a:t>16</a:t>
            </a:r>
          </a:p>
        </p:txBody>
      </p:sp>
      <p:sp>
        <p:nvSpPr>
          <p:cNvPr id="65" name="Oval 7"/>
          <p:cNvSpPr>
            <a:spLocks noChangeArrowheads="1"/>
          </p:cNvSpPr>
          <p:nvPr/>
        </p:nvSpPr>
        <p:spPr bwMode="auto">
          <a:xfrm>
            <a:off x="6738542" y="5206127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/>
              <a:t>15</a:t>
            </a:r>
          </a:p>
        </p:txBody>
      </p:sp>
      <p:sp>
        <p:nvSpPr>
          <p:cNvPr id="66" name="Oval 7"/>
          <p:cNvSpPr>
            <a:spLocks noChangeArrowheads="1"/>
          </p:cNvSpPr>
          <p:nvPr/>
        </p:nvSpPr>
        <p:spPr bwMode="auto">
          <a:xfrm>
            <a:off x="6738542" y="4739402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/>
              <a:t>14</a:t>
            </a:r>
          </a:p>
        </p:txBody>
      </p:sp>
      <p:sp>
        <p:nvSpPr>
          <p:cNvPr id="67" name="Oval 7"/>
          <p:cNvSpPr>
            <a:spLocks noChangeArrowheads="1"/>
          </p:cNvSpPr>
          <p:nvPr/>
        </p:nvSpPr>
        <p:spPr bwMode="auto">
          <a:xfrm>
            <a:off x="6738542" y="4367927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/>
              <a:t>13</a:t>
            </a:r>
          </a:p>
        </p:txBody>
      </p:sp>
      <p:sp>
        <p:nvSpPr>
          <p:cNvPr id="68" name="Oval 7"/>
          <p:cNvSpPr>
            <a:spLocks noChangeArrowheads="1"/>
          </p:cNvSpPr>
          <p:nvPr/>
        </p:nvSpPr>
        <p:spPr bwMode="auto">
          <a:xfrm>
            <a:off x="2161779" y="5596837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12</a:t>
            </a:r>
          </a:p>
        </p:txBody>
      </p:sp>
      <p:sp>
        <p:nvSpPr>
          <p:cNvPr id="69" name="Oval 7"/>
          <p:cNvSpPr>
            <a:spLocks noChangeArrowheads="1"/>
          </p:cNvSpPr>
          <p:nvPr/>
        </p:nvSpPr>
        <p:spPr bwMode="auto">
          <a:xfrm>
            <a:off x="2150170" y="5215837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11</a:t>
            </a:r>
          </a:p>
        </p:txBody>
      </p: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2161779" y="4744974"/>
            <a:ext cx="452437" cy="295275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357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099671" y="1404993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85923" b="73613"/>
          <a:stretch/>
        </p:blipFill>
        <p:spPr>
          <a:xfrm>
            <a:off x="182512" y="1662967"/>
            <a:ext cx="1582978" cy="666469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210831" y="1419012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Baûy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saéc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caàu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HP001" pitchFamily="34" charset="0"/>
                <a:cs typeface="Times New Roman" pitchFamily="18" charset="0"/>
              </a:rPr>
              <a:t>voàng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2542779" y="1996202"/>
            <a:ext cx="365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Vöøa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möa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laïi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naéng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>
                <a:latin typeface="VNI-Times" pitchFamily="2" charset="0"/>
              </a:rPr>
              <a:t>Hay </a:t>
            </a:r>
            <a:r>
              <a:rPr lang="en-US" altLang="en-US" sz="2800" dirty="0" err="1">
                <a:latin typeface="VNI-Times" pitchFamily="2" charset="0"/>
              </a:rPr>
              <a:t>coù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caàu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voàng</a:t>
            </a:r>
            <a:r>
              <a:rPr lang="en-US" altLang="en-US" sz="2800" dirty="0">
                <a:latin typeface="VNI-Times" pitchFamily="2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Baûy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töôi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thaém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Beù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möøng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vui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troâng</a:t>
            </a:r>
            <a:endParaRPr lang="en-US" altLang="en-US" sz="2800" dirty="0">
              <a:latin typeface="VNI-Times" pitchFamily="2" charset="0"/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2609244" y="4504828"/>
            <a:ext cx="365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lam </a:t>
            </a:r>
            <a:r>
              <a:rPr lang="en-US" altLang="en-US" sz="2800" dirty="0" err="1">
                <a:latin typeface="VNI-Times" pitchFamily="2" charset="0"/>
              </a:rPr>
              <a:t>ñaùm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maây</a:t>
            </a:r>
            <a:r>
              <a:rPr lang="en-US" altLang="en-US" sz="2800" dirty="0">
                <a:latin typeface="VNI-Times" pitchFamily="2" charset="0"/>
              </a:rPr>
              <a:t>   </a:t>
            </a: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chaøm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aùo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meï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tím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hoa</a:t>
            </a:r>
            <a:r>
              <a:rPr lang="en-US" altLang="en-US" sz="2800" dirty="0">
                <a:latin typeface="VNI-Times" pitchFamily="2" charset="0"/>
              </a:rPr>
              <a:t> sim</a:t>
            </a: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Baûy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yeâu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theá</a:t>
            </a:r>
            <a:r>
              <a:rPr lang="en-US" altLang="en-US" sz="2800" dirty="0">
                <a:latin typeface="VNI-Times" pitchFamily="2" charset="0"/>
              </a:rPr>
              <a:t>.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7190979" y="2088336"/>
            <a:ext cx="3352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ñoû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maët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trôøi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cam </a:t>
            </a:r>
            <a:r>
              <a:rPr lang="en-US" altLang="en-US" sz="2800" dirty="0" err="1">
                <a:latin typeface="VNI-Times" pitchFamily="2" charset="0"/>
              </a:rPr>
              <a:t>ñu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ñuû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vaøng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caùù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bôi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Luïc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kia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maøu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laù</a:t>
            </a:r>
            <a:endParaRPr lang="en-US" altLang="en-US" sz="2800" dirty="0">
              <a:latin typeface="VNI-Times" pitchFamily="2" charset="0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7114779" y="4206002"/>
            <a:ext cx="3505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Caàu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voàng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aån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hieän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Roài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laïi</a:t>
            </a:r>
            <a:r>
              <a:rPr lang="en-US" altLang="en-US" sz="2800" dirty="0">
                <a:latin typeface="VNI-Times" pitchFamily="2" charset="0"/>
              </a:rPr>
              <a:t> tan </a:t>
            </a:r>
            <a:r>
              <a:rPr lang="en-US" altLang="en-US" sz="2800" dirty="0" err="1">
                <a:latin typeface="VNI-Times" pitchFamily="2" charset="0"/>
              </a:rPr>
              <a:t>mau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Ñaát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trôøi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böøng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tænh</a:t>
            </a:r>
            <a:endParaRPr lang="en-US" altLang="en-US" sz="2800" dirty="0">
              <a:latin typeface="VNI-Times" pitchFamily="2" charset="0"/>
            </a:endParaRPr>
          </a:p>
          <a:p>
            <a:pPr eaLnBrk="1" hangingPunct="1"/>
            <a:r>
              <a:rPr lang="en-US" altLang="en-US" sz="2800" dirty="0" err="1">
                <a:latin typeface="VNI-Times" pitchFamily="2" charset="0"/>
              </a:rPr>
              <a:t>Sau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côn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möa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raøo</a:t>
            </a:r>
            <a:r>
              <a:rPr lang="en-US" altLang="en-US" sz="2800" dirty="0">
                <a:latin typeface="VNI-Avo" pitchFamily="2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71579" y="3276600"/>
            <a:ext cx="16482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71579" y="3805375"/>
            <a:ext cx="16482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10600" y="5575663"/>
            <a:ext cx="16482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778240" y="5976382"/>
            <a:ext cx="16482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076509" y="4669971"/>
            <a:ext cx="1399902" cy="65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30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-1132598" y="2119811"/>
            <a:ext cx="5892800" cy="170180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-129275" y="3645219"/>
            <a:ext cx="3529971" cy="9144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err="1">
                <a:latin typeface="VNI-Times" pitchFamily="2" charset="0"/>
              </a:rPr>
              <a:t>töôi</a:t>
            </a:r>
            <a:r>
              <a:rPr lang="en-US" altLang="en-US" dirty="0">
                <a:latin typeface="VNI-Times" pitchFamily="2" charset="0"/>
              </a:rPr>
              <a:t> </a:t>
            </a:r>
            <a:r>
              <a:rPr lang="en-US" altLang="en-US" dirty="0" err="1">
                <a:latin typeface="VNI-Times" pitchFamily="2" charset="0"/>
              </a:rPr>
              <a:t>thaém</a:t>
            </a:r>
            <a:endParaRPr lang="en-US" altLang="en-US" dirty="0">
              <a:latin typeface="VNI-Times" pitchFamily="2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6973920" y="3266688"/>
            <a:ext cx="4397248" cy="167146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/>
          </a:bodyPr>
          <a:lstStyle>
            <a:lvl1pPr algn="ctr" defTabSz="91313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800" dirty="0" err="1">
                <a:latin typeface="VNI-Times" pitchFamily="2" charset="0"/>
              </a:rPr>
              <a:t>böøng</a:t>
            </a:r>
            <a:r>
              <a:rPr lang="en-US" altLang="en-US" sz="4800" dirty="0">
                <a:latin typeface="VNI-Times" pitchFamily="2" charset="0"/>
              </a:rPr>
              <a:t> </a:t>
            </a:r>
            <a:r>
              <a:rPr lang="en-US" altLang="en-US" sz="4800" dirty="0" err="1">
                <a:latin typeface="VNI-Times" pitchFamily="2" charset="0"/>
              </a:rPr>
              <a:t>tænh</a:t>
            </a:r>
            <a:endParaRPr lang="en-US" sz="4800" dirty="0">
              <a:latin typeface="VNI-Times" pitchFamily="2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5660" y="3717698"/>
            <a:ext cx="31582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 err="1">
                <a:latin typeface="VNI-Times" pitchFamily="2" charset="0"/>
              </a:rPr>
              <a:t>vui</a:t>
            </a:r>
            <a:r>
              <a:rPr lang="en-US" altLang="en-US" sz="4400" dirty="0">
                <a:latin typeface="VNI-Times" pitchFamily="2" charset="0"/>
              </a:rPr>
              <a:t> </a:t>
            </a:r>
            <a:r>
              <a:rPr lang="en-US" altLang="en-US" sz="4400" dirty="0" err="1">
                <a:latin typeface="VNI-Times" pitchFamily="2" charset="0"/>
              </a:rPr>
              <a:t>troâng</a:t>
            </a:r>
            <a:endParaRPr lang="en-US" sz="4400" dirty="0">
              <a:latin typeface="VNI-Time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5660" y="1563411"/>
            <a:ext cx="4254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+mj-lt"/>
                <a:ea typeface="HP001" pitchFamily="34" charset="0"/>
                <a:cs typeface="HP001 5H" panose="020B06030503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HP001" pitchFamily="34" charset="0"/>
                <a:cs typeface="HP001 5H" panose="020B0603050302020204" pitchFamily="34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  <a:ea typeface="HP001" pitchFamily="34" charset="0"/>
                <a:cs typeface="Times New Roman" pitchFamily="18" charset="0"/>
              </a:rPr>
              <a:t>Baûy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  <a:ea typeface="HP001" pitchFamily="34" charset="0"/>
                <a:cs typeface="Times New Roman" pitchFamily="18" charset="0"/>
              </a:rPr>
              <a:t>saéc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  <a:ea typeface="HP001" pitchFamily="34" charset="0"/>
                <a:cs typeface="Times New Roman" pitchFamily="18" charset="0"/>
              </a:rPr>
              <a:t>caàu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  <a:ea typeface="HP001" pitchFamily="34" charset="0"/>
                <a:cs typeface="Times New Roman" pitchFamily="18" charset="0"/>
              </a:rPr>
              <a:t>voàng</a:t>
            </a:r>
            <a:endParaRPr lang="en-US" sz="3200" b="1" dirty="0">
              <a:solidFill>
                <a:srgbClr val="FF0000"/>
              </a:solidFill>
              <a:latin typeface="VNI-Times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4075" y="4938148"/>
            <a:ext cx="2641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 err="1">
                <a:latin typeface="VNI-Times" pitchFamily="2" charset="0"/>
              </a:rPr>
              <a:t>aån</a:t>
            </a:r>
            <a:r>
              <a:rPr lang="en-US" altLang="en-US" sz="4400" dirty="0">
                <a:latin typeface="VNI-Times" pitchFamily="2" charset="0"/>
              </a:rPr>
              <a:t> </a:t>
            </a:r>
            <a:r>
              <a:rPr lang="en-US" altLang="en-US" sz="4400" dirty="0" err="1">
                <a:latin typeface="VNI-Times" pitchFamily="2" charset="0"/>
              </a:rPr>
              <a:t>hieän</a:t>
            </a:r>
            <a:endParaRPr lang="en-US" sz="4400" dirty="0">
              <a:latin typeface="VNI-Times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23936" y="4938147"/>
            <a:ext cx="3348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 err="1">
                <a:latin typeface="VNI-Times" pitchFamily="2" charset="0"/>
              </a:rPr>
              <a:t>möa</a:t>
            </a:r>
            <a:r>
              <a:rPr lang="en-US" altLang="en-US" sz="4400" dirty="0">
                <a:latin typeface="VNI-Times" pitchFamily="2" charset="0"/>
              </a:rPr>
              <a:t> </a:t>
            </a:r>
            <a:r>
              <a:rPr lang="en-US" altLang="en-US" sz="4400" dirty="0" err="1">
                <a:latin typeface="VNI-Times" pitchFamily="2" charset="0"/>
              </a:rPr>
              <a:t>raøo</a:t>
            </a:r>
            <a:endParaRPr lang="en-US" sz="4400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664</Words>
  <Application>Microsoft Office PowerPoint</Application>
  <PresentationFormat>Widescreen</PresentationFormat>
  <Paragraphs>153</Paragraphs>
  <Slides>20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.VnArabia</vt:lpstr>
      <vt:lpstr>.VnAristote</vt:lpstr>
      <vt:lpstr>.VnBahamasBH</vt:lpstr>
      <vt:lpstr>.VnVogue</vt:lpstr>
      <vt:lpstr>Arial</vt:lpstr>
      <vt:lpstr>Arial Rounded MT Bold</vt:lpstr>
      <vt:lpstr>Bodoni MT Black</vt:lpstr>
      <vt:lpstr>Calibri</vt:lpstr>
      <vt:lpstr>HP-211</vt:lpstr>
      <vt:lpstr>Times New Roman</vt:lpstr>
      <vt:lpstr>Tw Cen MT</vt:lpstr>
      <vt:lpstr>VNI-Avo</vt:lpstr>
      <vt:lpstr>VNI-Chancery</vt:lpstr>
      <vt:lpstr>VNI-Times</vt:lpstr>
      <vt:lpstr>2_Office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48</cp:revision>
  <dcterms:created xsi:type="dcterms:W3CDTF">2020-08-08T08:08:00Z</dcterms:created>
  <dcterms:modified xsi:type="dcterms:W3CDTF">2025-04-09T03:50:47Z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1033-11.2.0.11388</vt:lpwstr>
  </property>
  <property fmtid="{D5CDD505-2E9C-101B-9397-08002B2CF9AE}" pid="3" name="ICV">
    <vt:lpwstr>4CDECF8165F24EDE878DEA00CA8766D8</vt:lpwstr>
  </property>
</Properties>
</file>