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20" r:id="rId2"/>
  </p:sldMasterIdLst>
  <p:notesMasterIdLst>
    <p:notesMasterId r:id="rId8"/>
  </p:notesMasterIdLst>
  <p:sldIdLst>
    <p:sldId id="332" r:id="rId3"/>
    <p:sldId id="342" r:id="rId4"/>
    <p:sldId id="345" r:id="rId5"/>
    <p:sldId id="344" r:id="rId6"/>
    <p:sldId id="322" r:id="rId7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4025" lvl="1" indent="19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1225" lvl="2" indent="19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68425" lvl="3" indent="19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4355" lvl="4" indent="31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31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31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31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31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86" y="77"/>
      </p:cViewPr>
      <p:guideLst>
        <p:guide orient="horz" pos="2160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1361AE-4C65-4F16-A1CC-FA67BB9E5857}" type="datetimeFigureOut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3732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69" name="Notes Placeholder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4025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1225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68425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4355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ea typeface="SimSun" panose="02010600030101010101" pitchFamily="2" charset="-122"/>
              </a:rPr>
              <a:t>‹#›</a:t>
            </a:fld>
            <a:endParaRPr lang="en-US" altLang="zh-CN" sz="1200" dirty="0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25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355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82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9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95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15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5E131-F781-4AF9-AD54-2FC80614A8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31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03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89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3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7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2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1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5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8302C9-B4BA-45AE-9422-9CF44DCCD492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4/9/2025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/>
          <a:p>
            <a:pPr algn="r" defTabSz="913130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32DCC9-7872-4C5C-97C0-A18B30FB448D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4/9/2025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/>
          <a:p>
            <a:pPr algn="r" defTabSz="913130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0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0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06B4B4-9D84-42F7-8AB6-614260BB97BE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4/9/2025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/>
          <a:p>
            <a:pPr algn="r" defTabSz="913130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1DB74-3FFD-4789-9137-B3FA80270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5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1DB74-3FFD-4789-9137-B3FA80270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75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1DB74-3FFD-4789-9137-B3FA80270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3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1DB74-3FFD-4789-9137-B3FA80270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06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1DB74-3FFD-4789-9137-B3FA80270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91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1DB74-3FFD-4789-9137-B3FA80270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77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1DB74-3FFD-4789-9137-B3FA80270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60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1DB74-3FFD-4789-9137-B3FA80270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4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6E1AE3-5A43-43C2-86F2-BBC2A33B04F7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4/9/2025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/>
          <a:p>
            <a:pPr algn="r" defTabSz="913130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1DB74-3FFD-4789-9137-B3FA80270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630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1DB74-3FFD-4789-9137-B3FA80270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07679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1DB74-3FFD-4789-9137-B3FA80270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9267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1DB74-3FFD-4789-9137-B3FA80270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18913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1DB74-3FFD-4789-9137-B3FA80270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0142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1DB74-3FFD-4789-9137-B3FA80270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7203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1DB74-3FFD-4789-9137-B3FA80270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5732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1DB74-3FFD-4789-9137-B3FA80270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24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1DB74-3FFD-4789-9137-B3FA80270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4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1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896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313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793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209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689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10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5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E25D37-8237-4BBD-8492-323AC56C16CB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4/9/2025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/>
          <a:p>
            <a:pPr algn="r" defTabSz="913130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288514-1466-4E6B-B7F3-BDAE78646E5B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4/9/2025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/>
          <a:p>
            <a:pPr algn="r" defTabSz="913130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1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165" indent="0">
              <a:buNone/>
              <a:defRPr sz="1300" b="1"/>
            </a:lvl2pPr>
            <a:lvl3pPr marL="608965" indent="0">
              <a:buNone/>
              <a:defRPr sz="1200" b="1"/>
            </a:lvl3pPr>
            <a:lvl4pPr marL="913130" indent="0">
              <a:buNone/>
              <a:defRPr sz="1100" b="1"/>
            </a:lvl4pPr>
            <a:lvl5pPr marL="1217930" indent="0">
              <a:buNone/>
              <a:defRPr sz="1100" b="1"/>
            </a:lvl5pPr>
            <a:lvl6pPr marL="1522095" indent="0">
              <a:buNone/>
              <a:defRPr sz="1100" b="1"/>
            </a:lvl6pPr>
            <a:lvl7pPr marL="1826895" indent="0">
              <a:buNone/>
              <a:defRPr sz="1100" b="1"/>
            </a:lvl7pPr>
            <a:lvl8pPr marL="2131060" indent="0">
              <a:buNone/>
              <a:defRPr sz="1100" b="1"/>
            </a:lvl8pPr>
            <a:lvl9pPr marL="2435225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1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6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165" indent="0">
              <a:buNone/>
              <a:defRPr sz="1300" b="1"/>
            </a:lvl2pPr>
            <a:lvl3pPr marL="608965" indent="0">
              <a:buNone/>
              <a:defRPr sz="1200" b="1"/>
            </a:lvl3pPr>
            <a:lvl4pPr marL="913130" indent="0">
              <a:buNone/>
              <a:defRPr sz="1100" b="1"/>
            </a:lvl4pPr>
            <a:lvl5pPr marL="1217930" indent="0">
              <a:buNone/>
              <a:defRPr sz="1100" b="1"/>
            </a:lvl5pPr>
            <a:lvl6pPr marL="1522095" indent="0">
              <a:buNone/>
              <a:defRPr sz="1100" b="1"/>
            </a:lvl6pPr>
            <a:lvl7pPr marL="1826895" indent="0">
              <a:buNone/>
              <a:defRPr sz="1100" b="1"/>
            </a:lvl7pPr>
            <a:lvl8pPr marL="2131060" indent="0">
              <a:buNone/>
              <a:defRPr sz="1100" b="1"/>
            </a:lvl8pPr>
            <a:lvl9pPr marL="2435225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6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B40982-0098-4906-8634-3AC94C14B5EC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4/9/2025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/>
          <a:p>
            <a:pPr algn="r" defTabSz="913130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A7539-A644-40E7-B911-A4D4C11B9AE8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4/9/2025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/>
          <a:p>
            <a:pPr algn="r" defTabSz="913130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F67F2D-B931-4182-865C-DC3AC57BA2AA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4/9/2025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/>
          <a:p>
            <a:pPr algn="r" defTabSz="913130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5" y="182045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45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165" indent="0">
              <a:buNone/>
              <a:defRPr sz="800"/>
            </a:lvl2pPr>
            <a:lvl3pPr marL="608965" indent="0">
              <a:buNone/>
              <a:defRPr sz="700"/>
            </a:lvl3pPr>
            <a:lvl4pPr marL="913130" indent="0">
              <a:buNone/>
              <a:defRPr sz="600"/>
            </a:lvl4pPr>
            <a:lvl5pPr marL="1217930" indent="0">
              <a:buNone/>
              <a:defRPr sz="600"/>
            </a:lvl5pPr>
            <a:lvl6pPr marL="1522095" indent="0">
              <a:buNone/>
              <a:defRPr sz="600"/>
            </a:lvl6pPr>
            <a:lvl7pPr marL="1826895" indent="0">
              <a:buNone/>
              <a:defRPr sz="600"/>
            </a:lvl7pPr>
            <a:lvl8pPr marL="2131060" indent="0">
              <a:buNone/>
              <a:defRPr sz="600"/>
            </a:lvl8pPr>
            <a:lvl9pPr marL="243522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9F5F2D-21BF-45A8-AD87-5412E3DA7FA8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4/9/2025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/>
          <a:p>
            <a:pPr algn="r" defTabSz="913130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11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vert="horz" wrap="square" lIns="60888" tIns="30444" rIns="60888" bIns="30444" numCol="1" rtlCol="0" anchor="t" anchorCtr="0" compatLnSpc="1">
            <a:normAutofit/>
          </a:bodyPr>
          <a:lstStyle>
            <a:lvl1pPr marL="0" indent="0">
              <a:buNone/>
              <a:defRPr sz="2100"/>
            </a:lvl1pPr>
            <a:lvl2pPr marL="304165" indent="0">
              <a:buNone/>
              <a:defRPr sz="1900"/>
            </a:lvl2pPr>
            <a:lvl3pPr marL="608965" indent="0">
              <a:buNone/>
              <a:defRPr sz="1600"/>
            </a:lvl3pPr>
            <a:lvl4pPr marL="913130" indent="0">
              <a:buNone/>
              <a:defRPr sz="1300"/>
            </a:lvl4pPr>
            <a:lvl5pPr marL="1217930" indent="0">
              <a:buNone/>
              <a:defRPr sz="1300"/>
            </a:lvl5pPr>
            <a:lvl6pPr marL="1522095" indent="0">
              <a:buNone/>
              <a:defRPr sz="1300"/>
            </a:lvl6pPr>
            <a:lvl7pPr marL="1826895" indent="0">
              <a:buNone/>
              <a:defRPr sz="1300"/>
            </a:lvl7pPr>
            <a:lvl8pPr marL="2131060" indent="0">
              <a:buNone/>
              <a:defRPr sz="1300"/>
            </a:lvl8pPr>
            <a:lvl9pPr marL="2435225" indent="0">
              <a:buNone/>
              <a:defRPr sz="1300"/>
            </a:lvl9pPr>
          </a:lstStyle>
          <a:p>
            <a:pPr marL="0" marR="0" lvl="0" indent="0" algn="l" defTabSz="6064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6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165" indent="0">
              <a:buNone/>
              <a:defRPr sz="800"/>
            </a:lvl2pPr>
            <a:lvl3pPr marL="608965" indent="0">
              <a:buNone/>
              <a:defRPr sz="700"/>
            </a:lvl3pPr>
            <a:lvl4pPr marL="913130" indent="0">
              <a:buNone/>
              <a:defRPr sz="600"/>
            </a:lvl4pPr>
            <a:lvl5pPr marL="1217930" indent="0">
              <a:buNone/>
              <a:defRPr sz="600"/>
            </a:lvl5pPr>
            <a:lvl6pPr marL="1522095" indent="0">
              <a:buNone/>
              <a:defRPr sz="600"/>
            </a:lvl6pPr>
            <a:lvl7pPr marL="1826895" indent="0">
              <a:buNone/>
              <a:defRPr sz="600"/>
            </a:lvl7pPr>
            <a:lvl8pPr marL="2131060" indent="0">
              <a:buNone/>
              <a:defRPr sz="600"/>
            </a:lvl8pPr>
            <a:lvl9pPr marL="243522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E20C5C-FE0C-455C-AD49-2BAC1F5A98D7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4/9/2025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defTabSz="91376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/>
          <a:p>
            <a:pPr algn="r" defTabSz="913130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304800" y="182563"/>
            <a:ext cx="5486400" cy="762000"/>
          </a:xfrm>
          <a:prstGeom prst="rect">
            <a:avLst/>
          </a:prstGeom>
          <a:noFill/>
          <a:ln w="9525">
            <a:noFill/>
          </a:ln>
        </p:spPr>
        <p:txBody>
          <a:bodyPr lIns="60888" tIns="30444" rIns="60888" bIns="30444"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838"/>
          </a:xfrm>
          <a:prstGeom prst="rect">
            <a:avLst/>
          </a:prstGeom>
          <a:noFill/>
          <a:ln w="9525">
            <a:noFill/>
          </a:ln>
        </p:spPr>
        <p:txBody>
          <a:bodyPr lIns="60888" tIns="30444" rIns="60888" bIns="30444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algn="l" defTabSz="608965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C3D7B1-E2E9-4421-A7D8-178CE45C7DFE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4/9/2025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algn="ctr" defTabSz="608965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lvl="0" defTabSz="60833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6425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642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642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642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642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769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3765" algn="ctr" defTabSz="60769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0965" algn="ctr" defTabSz="60769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165" algn="ctr" defTabSz="60769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5425" indent="-225425" algn="l" defTabSz="6064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2125" indent="-187325" algn="l" defTabSz="6064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149225" algn="l" defTabSz="6064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3625" indent="-149225" algn="l" defTabSz="6064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149225" algn="l" defTabSz="6064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4495" indent="-152400" algn="l" defTabSz="608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8660" indent="-152400" algn="l" defTabSz="608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3460" indent="-152400" algn="l" defTabSz="608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7625" indent="-152400" algn="l" defTabSz="608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9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165" algn="l" defTabSz="6089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8965" algn="l" defTabSz="6089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3130" algn="l" defTabSz="6089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7930" algn="l" defTabSz="6089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095" algn="l" defTabSz="6089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6895" algn="l" defTabSz="6089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1060" algn="l" defTabSz="6089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5225" algn="l" defTabSz="6089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C3D7B1-E2E9-4421-A7D8-178CE45C7DFE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4/9/2025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 defTabSz="60833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9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" Type="http://schemas.microsoft.com/office/2007/relationships/media" Target="../media/media1.mp3"/><Relationship Id="rId16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4.gif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14.gi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1539592" y="5025388"/>
            <a:ext cx="9112815" cy="73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689" tIns="60844" rIns="121689" bIns="60844">
            <a:spAutoFit/>
          </a:bodyPr>
          <a:lstStyle>
            <a:lvl1pPr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/>
            <a:r>
              <a:rPr lang="en-US" altLang="zh-CN" sz="4000" b="1" dirty="0" err="1">
                <a:solidFill>
                  <a:srgbClr val="C00000"/>
                </a:solidFill>
                <a:latin typeface="VNI-Chancery" pitchFamily="2" charset="0"/>
                <a:ea typeface="SimSun" pitchFamily="2" charset="-122"/>
                <a:cs typeface="Tahoma" pitchFamily="34" charset="0"/>
                <a:sym typeface="+mn-lt"/>
              </a:rPr>
              <a:t>Người</a:t>
            </a:r>
            <a:r>
              <a:rPr lang="en-US" altLang="zh-CN" sz="4000" b="1" dirty="0">
                <a:solidFill>
                  <a:srgbClr val="C00000"/>
                </a:solidFill>
                <a:latin typeface="VNI-Chancery" pitchFamily="2" charset="0"/>
                <a:ea typeface="SimSun" pitchFamily="2" charset="-122"/>
                <a:cs typeface="Tahoma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VNI-Chancery" pitchFamily="2" charset="0"/>
                <a:ea typeface="SimSun" pitchFamily="2" charset="-122"/>
                <a:cs typeface="Tahoma" pitchFamily="34" charset="0"/>
                <a:sym typeface="+mn-lt"/>
              </a:rPr>
              <a:t>thực</a:t>
            </a:r>
            <a:r>
              <a:rPr lang="en-US" altLang="zh-CN" sz="4000" b="1" dirty="0">
                <a:solidFill>
                  <a:srgbClr val="C00000"/>
                </a:solidFill>
                <a:latin typeface="VNI-Chancery" pitchFamily="2" charset="0"/>
                <a:ea typeface="SimSun" pitchFamily="2" charset="-122"/>
                <a:cs typeface="Tahoma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VNI-Chancery" pitchFamily="2" charset="0"/>
                <a:ea typeface="SimSun" pitchFamily="2" charset="-122"/>
                <a:cs typeface="Tahoma" pitchFamily="34" charset="0"/>
                <a:sym typeface="+mn-lt"/>
              </a:rPr>
              <a:t>hiện</a:t>
            </a:r>
            <a:r>
              <a:rPr lang="vi-VN" altLang="zh-CN" sz="4000" b="1" dirty="0">
                <a:solidFill>
                  <a:srgbClr val="C00000"/>
                </a:solidFill>
                <a:latin typeface="VNI-Avo" pitchFamily="2" charset="0"/>
                <a:ea typeface="SimSun" pitchFamily="2" charset="-122"/>
                <a:cs typeface="Tahoma" pitchFamily="34" charset="0"/>
                <a:sym typeface="+mn-lt"/>
              </a:rPr>
              <a:t>: 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lt"/>
              </a:rPr>
              <a:t>Phạm Thị Vân</a:t>
            </a:r>
            <a:endParaRPr lang="zh-CN" alt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2319556" y="2822944"/>
            <a:ext cx="7487971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Về dự giờ thăm lớp </a:t>
            </a:r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anose="020B7200000000000000" pitchFamily="34" charset="0"/>
                <a:ea typeface="+mn-lt"/>
                <a:cs typeface="+mn-lt"/>
              </a:rPr>
              <a:t>1D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Chancery" pitchFamily="2" charset="0"/>
                <a:ea typeface="+mn-lt"/>
                <a:cs typeface="+mn-lt"/>
              </a:rPr>
              <a:t>M</a:t>
            </a:r>
            <a:r>
              <a:rPr lang="en-US" sz="3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ô</a:t>
            </a:r>
            <a:r>
              <a:rPr lang="en-US" sz="3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Chancery" pitchFamily="2" charset="0"/>
                <a:ea typeface="+mn-lt"/>
                <a:cs typeface="+mn-lt"/>
              </a:rPr>
              <a:t>n</a:t>
            </a:r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Chancery" pitchFamily="2" charset="0"/>
                <a:ea typeface="+mn-lt"/>
                <a:cs typeface="+mn-lt"/>
              </a:rPr>
              <a:t>:</a:t>
            </a:r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anose="020B7200000000000000" pitchFamily="34" charset="0"/>
                <a:ea typeface="+mn-lt"/>
                <a:cs typeface="+mn-lt"/>
              </a:rPr>
              <a:t> </a:t>
            </a:r>
            <a:r>
              <a:rPr lang="en-US" sz="3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anose="020B7200000000000000" pitchFamily="34" charset="0"/>
                <a:ea typeface="+mn-lt"/>
                <a:cs typeface="+mn-lt"/>
              </a:rPr>
              <a:t>Tiếng</a:t>
            </a:r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anose="020B7200000000000000" pitchFamily="34" charset="0"/>
                <a:ea typeface="+mn-lt"/>
                <a:cs typeface="+mn-lt"/>
              </a:rPr>
              <a:t> </a:t>
            </a:r>
            <a:r>
              <a:rPr lang="en-US" sz="3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anose="020B7200000000000000" pitchFamily="34" charset="0"/>
                <a:ea typeface="+mn-lt"/>
                <a:cs typeface="+mn-lt"/>
              </a:rPr>
              <a:t>việt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abia" panose="020B7200000000000000" pitchFamily="34" charset="0"/>
              <a:ea typeface="+mn-lt"/>
              <a:cs typeface="+mn-lt"/>
            </a:endParaRPr>
          </a:p>
        </p:txBody>
      </p:sp>
      <p:pic>
        <p:nvPicPr>
          <p:cNvPr id="11" name="图片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5769" y="4572000"/>
            <a:ext cx="2498691" cy="2681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304800" y="721726"/>
            <a:ext cx="11338719" cy="6531561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NhiÖt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liÖt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chµo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mõng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c¸c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thÇy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c«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gi¸o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.VnAristote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69" y="5078872"/>
            <a:ext cx="1804231" cy="17514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53"/>
          <p:cNvPicPr>
            <a:picLocks noChangeAspect="1"/>
          </p:cNvPicPr>
          <p:nvPr/>
        </p:nvPicPr>
        <p:blipFill>
          <a:blip r:embed="rId8"/>
          <a:srcRect l="5960" t="60777" r="68063" b="7558"/>
          <a:stretch>
            <a:fillRect/>
          </a:stretch>
        </p:blipFill>
        <p:spPr>
          <a:xfrm>
            <a:off x="5291490" y="5964331"/>
            <a:ext cx="1268412" cy="924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2" descr="彩虹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38" y="251512"/>
            <a:ext cx="10366481" cy="544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6517" y="656846"/>
            <a:ext cx="1096062" cy="6182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35" y="651421"/>
            <a:ext cx="1186433" cy="6692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000" y="1637448"/>
            <a:ext cx="1820862" cy="4878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7301" y="6152896"/>
            <a:ext cx="1355526" cy="749028"/>
            <a:chOff x="0" y="192"/>
            <a:chExt cx="1392" cy="1301"/>
          </a:xfrm>
        </p:grpSpPr>
        <p:pic>
          <p:nvPicPr>
            <p:cNvPr id="20" name="Picture 19" descr="Christmas decoration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76"/>
              <a:ext cx="1152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amaryllis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1030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Asian lily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"/>
              <a:ext cx="881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 descr="Asian lil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80" y="6327603"/>
            <a:ext cx="857916" cy="44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sian lil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45" y="6444600"/>
            <a:ext cx="857916" cy="44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Asian lil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061" y="6145670"/>
            <a:ext cx="857916" cy="44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Asian lil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20" y="6219016"/>
            <a:ext cx="857916" cy="44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Asian lil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811" y="6455549"/>
            <a:ext cx="857916" cy="44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Asian lil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457" y="6454386"/>
            <a:ext cx="857916" cy="44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Asian lil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012" y="6481563"/>
            <a:ext cx="857916" cy="44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7286" flipH="1">
            <a:off x="10876591" y="2226707"/>
            <a:ext cx="1204844" cy="71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3835" flipH="1">
            <a:off x="786744" y="1282251"/>
            <a:ext cx="1204844" cy="71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7" descr="1742011175954108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4" y="5915507"/>
            <a:ext cx="606649" cy="48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7" descr="1742011175954108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187" y="5943582"/>
            <a:ext cx="606649" cy="48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7" descr="1742011175954108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21" y="5770611"/>
            <a:ext cx="1707169" cy="48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81"/>
          <p:cNvGrpSpPr>
            <a:grpSpLocks/>
          </p:cNvGrpSpPr>
          <p:nvPr/>
        </p:nvGrpSpPr>
        <p:grpSpPr bwMode="auto">
          <a:xfrm rot="10633978">
            <a:off x="1851382" y="6292953"/>
            <a:ext cx="1698630" cy="467443"/>
            <a:chOff x="2013" y="2517"/>
            <a:chExt cx="1318" cy="1134"/>
          </a:xfrm>
        </p:grpSpPr>
        <p:sp>
          <p:nvSpPr>
            <p:cNvPr id="36" name="Oval 82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" name="Group 83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38" name="Oval 84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85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86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87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88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89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4" name="Group 81"/>
          <p:cNvGrpSpPr>
            <a:grpSpLocks/>
          </p:cNvGrpSpPr>
          <p:nvPr/>
        </p:nvGrpSpPr>
        <p:grpSpPr bwMode="auto">
          <a:xfrm rot="10633978">
            <a:off x="7435227" y="6136382"/>
            <a:ext cx="2446343" cy="620057"/>
            <a:chOff x="2013" y="2517"/>
            <a:chExt cx="1318" cy="1134"/>
          </a:xfrm>
        </p:grpSpPr>
        <p:sp>
          <p:nvSpPr>
            <p:cNvPr id="45" name="Oval 82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" name="Group 83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47" name="Oval 84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85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86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87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88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89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3" name="Group 81"/>
          <p:cNvGrpSpPr>
            <a:grpSpLocks/>
          </p:cNvGrpSpPr>
          <p:nvPr/>
        </p:nvGrpSpPr>
        <p:grpSpPr bwMode="auto">
          <a:xfrm rot="10633978">
            <a:off x="5150280" y="6154887"/>
            <a:ext cx="2446343" cy="620057"/>
            <a:chOff x="2013" y="2517"/>
            <a:chExt cx="1318" cy="1134"/>
          </a:xfrm>
        </p:grpSpPr>
        <p:sp>
          <p:nvSpPr>
            <p:cNvPr id="54" name="Oval 82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" name="Group 83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56" name="Oval 84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85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86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87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8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89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" name="Group 81"/>
          <p:cNvGrpSpPr>
            <a:grpSpLocks/>
          </p:cNvGrpSpPr>
          <p:nvPr/>
        </p:nvGrpSpPr>
        <p:grpSpPr bwMode="auto">
          <a:xfrm rot="10633978">
            <a:off x="2334693" y="6258086"/>
            <a:ext cx="2446343" cy="620057"/>
            <a:chOff x="2013" y="2517"/>
            <a:chExt cx="1318" cy="1134"/>
          </a:xfrm>
        </p:grpSpPr>
        <p:sp>
          <p:nvSpPr>
            <p:cNvPr id="63" name="Oval 82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" name="Group 83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65" name="Oval 84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85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86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87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88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89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1" name="Group 81"/>
          <p:cNvGrpSpPr>
            <a:grpSpLocks/>
          </p:cNvGrpSpPr>
          <p:nvPr/>
        </p:nvGrpSpPr>
        <p:grpSpPr bwMode="auto">
          <a:xfrm rot="10633978">
            <a:off x="-9845" y="6297039"/>
            <a:ext cx="2446343" cy="620057"/>
            <a:chOff x="2013" y="2517"/>
            <a:chExt cx="1318" cy="1134"/>
          </a:xfrm>
        </p:grpSpPr>
        <p:sp>
          <p:nvSpPr>
            <p:cNvPr id="72" name="Oval 82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" name="Group 83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74" name="Oval 84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85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86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87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88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89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0" name="Group 81"/>
          <p:cNvGrpSpPr>
            <a:grpSpLocks/>
          </p:cNvGrpSpPr>
          <p:nvPr/>
        </p:nvGrpSpPr>
        <p:grpSpPr bwMode="auto">
          <a:xfrm rot="10633978">
            <a:off x="3096910" y="6005867"/>
            <a:ext cx="2446343" cy="620057"/>
            <a:chOff x="2013" y="2517"/>
            <a:chExt cx="1318" cy="1134"/>
          </a:xfrm>
        </p:grpSpPr>
        <p:sp>
          <p:nvSpPr>
            <p:cNvPr id="81" name="Oval 82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" name="Group 83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83" name="Oval 84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85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86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87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88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89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89" name="KissTheRain-Yiruma_3gx7z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021813" y="4219944"/>
            <a:ext cx="457200" cy="457200"/>
          </a:xfrm>
          <a:prstGeom prst="rect">
            <a:avLst/>
          </a:prstGeom>
        </p:spPr>
      </p:pic>
      <p:pic>
        <p:nvPicPr>
          <p:cNvPr id="114" name="Picture 10" descr="0 (291)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19" y="2446885"/>
            <a:ext cx="1260855" cy="79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50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02706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3206"/>
                            </p:stCondLst>
                            <p:childTnLst>
                              <p:par>
                                <p:cTn id="81" presetID="2" presetClass="entr" presetSubtype="2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927552" y="1310119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Bài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54" y="76202"/>
            <a:ext cx="12173846" cy="678179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89306" y="1319653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HP001" pitchFamily="34" charset="0"/>
                <a:cs typeface="Times New Roman" pitchFamily="18" charset="0"/>
              </a:rPr>
              <a:t>Baûy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HP001" pitchFamily="34" charset="0"/>
                <a:cs typeface="Times New Roman" pitchFamily="18" charset="0"/>
              </a:rPr>
              <a:t>saéc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HP001" pitchFamily="34" charset="0"/>
                <a:cs typeface="Times New Roman" pitchFamily="18" charset="0"/>
              </a:rPr>
              <a:t>caàu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HP001" pitchFamily="34" charset="0"/>
                <a:cs typeface="Times New Roman" pitchFamily="18" charset="0"/>
              </a:rPr>
              <a:t>voàng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Times" pitchFamily="2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85923" b="73613"/>
          <a:stretch/>
        </p:blipFill>
        <p:spPr>
          <a:xfrm>
            <a:off x="182162" y="1329733"/>
            <a:ext cx="1582978" cy="666469"/>
          </a:xfrm>
          <a:prstGeom prst="rect">
            <a:avLst/>
          </a:prstGeom>
        </p:spPr>
      </p:pic>
      <p:sp>
        <p:nvSpPr>
          <p:cNvPr id="50" name="TextBox 2"/>
          <p:cNvSpPr txBox="1">
            <a:spLocks noChangeArrowheads="1"/>
          </p:cNvSpPr>
          <p:nvPr/>
        </p:nvSpPr>
        <p:spPr bwMode="auto">
          <a:xfrm>
            <a:off x="2525436" y="1996202"/>
            <a:ext cx="3657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Vöøa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möa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laïi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naéng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Hay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coù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caàu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voàng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Baûy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töôi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thaém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Beù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möøng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vui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troâng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</p:txBody>
      </p:sp>
      <p:sp>
        <p:nvSpPr>
          <p:cNvPr id="51" name="TextBox 2"/>
          <p:cNvSpPr txBox="1">
            <a:spLocks noChangeArrowheads="1"/>
          </p:cNvSpPr>
          <p:nvPr/>
        </p:nvSpPr>
        <p:spPr bwMode="auto">
          <a:xfrm>
            <a:off x="2586038" y="4274526"/>
            <a:ext cx="3657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lam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ñaùm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maây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chaøm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aùo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meï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tím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hoa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sim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Baûy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yeâu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theá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.</a:t>
            </a:r>
          </a:p>
        </p:txBody>
      </p:sp>
      <p:sp>
        <p:nvSpPr>
          <p:cNvPr id="52" name="TextBox 2"/>
          <p:cNvSpPr txBox="1">
            <a:spLocks noChangeArrowheads="1"/>
          </p:cNvSpPr>
          <p:nvPr/>
        </p:nvSpPr>
        <p:spPr bwMode="auto">
          <a:xfrm>
            <a:off x="7204237" y="2018391"/>
            <a:ext cx="3352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ñoû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maët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trôøi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cam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ñu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ñuû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vaøng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caùù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bôi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Luïc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kia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laù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</p:txBody>
      </p:sp>
      <p:sp>
        <p:nvSpPr>
          <p:cNvPr id="54" name="TextBox 2"/>
          <p:cNvSpPr txBox="1">
            <a:spLocks noChangeArrowheads="1"/>
          </p:cNvSpPr>
          <p:nvPr/>
        </p:nvSpPr>
        <p:spPr bwMode="auto">
          <a:xfrm>
            <a:off x="7286772" y="4274526"/>
            <a:ext cx="3505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Caàu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voàng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aån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hieän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Roài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laïi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tan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mau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Ñaát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trôøi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böøng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tænh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Sau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côn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möa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raøo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2133600" y="2143125"/>
            <a:ext cx="452438" cy="295275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6" tIns="45657" rIns="91316" bIns="45657" anchor="ctr"/>
          <a:lstStyle>
            <a:lvl1pPr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6751799" y="2148869"/>
            <a:ext cx="452438" cy="295275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6" tIns="45657" rIns="91316" bIns="45657" anchor="ctr"/>
          <a:lstStyle>
            <a:lvl1pPr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2133600" y="4376874"/>
            <a:ext cx="452438" cy="295275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6" tIns="45657" rIns="91316" bIns="45657" anchor="ctr"/>
          <a:lstStyle>
            <a:lvl1pPr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6662341" y="4352925"/>
            <a:ext cx="452438" cy="295275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6" tIns="45657" rIns="91316" bIns="45657" anchor="ctr"/>
          <a:lstStyle>
            <a:lvl1pPr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1962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4" grpId="0"/>
      <p:bldP spid="55" grpId="0" animBg="1"/>
      <p:bldP spid="56" grpId="0" animBg="1"/>
      <p:bldP spid="57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36376" y="1273959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Bài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54" y="76202"/>
            <a:ext cx="12173846" cy="678179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89307" y="1289065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HP001" pitchFamily="34" charset="0"/>
                <a:cs typeface="Times New Roman" pitchFamily="18" charset="0"/>
              </a:rPr>
              <a:t>Baûy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HP001" pitchFamily="34" charset="0"/>
                <a:cs typeface="Times New Roman" pitchFamily="18" charset="0"/>
              </a:rPr>
              <a:t>saéc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HP001" pitchFamily="34" charset="0"/>
                <a:cs typeface="Times New Roman" pitchFamily="18" charset="0"/>
              </a:rPr>
              <a:t>caàu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HP001" pitchFamily="34" charset="0"/>
                <a:cs typeface="Times New Roman" pitchFamily="18" charset="0"/>
              </a:rPr>
              <a:t>voàng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Times" pitchFamily="2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22406"/>
          <a:stretch/>
        </p:blipFill>
        <p:spPr>
          <a:xfrm>
            <a:off x="55754" y="1782524"/>
            <a:ext cx="10700183" cy="609600"/>
          </a:xfrm>
          <a:prstGeom prst="rect">
            <a:avLst/>
          </a:prstGeom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2542779" y="2374900"/>
            <a:ext cx="3657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Vöøa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möa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laïi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naéng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Hay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coù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caàu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voàng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Baûy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töôi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thaém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Beù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möøng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vui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troâng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2542779" y="4722847"/>
            <a:ext cx="3657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lam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ñaùm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maây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chaøm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aùo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meï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tím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hoa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sim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Baûy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yeâu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theá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.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7011004" y="2442320"/>
            <a:ext cx="3352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ñoû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maët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trôøi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cam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ñu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ñuû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vaøng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caùù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bôi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Luïc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kia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maøu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laù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6899636" y="4602917"/>
            <a:ext cx="3505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Caàu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voàng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aån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hieän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Roài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laïi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tan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mau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Ñaát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trôøi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böøng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tænh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Sau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côn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möa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raøo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953000" y="32766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53000" y="41910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940040" y="5042263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472749" y="2913017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651275" y="3762103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04140" y="2819400"/>
            <a:ext cx="6851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69653" y="6294920"/>
            <a:ext cx="6851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16014" y="2810692"/>
            <a:ext cx="6851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2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669473" y="279400"/>
            <a:ext cx="10290628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4267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4267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4267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4267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267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4267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4267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4267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4267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267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267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4267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ông</a:t>
            </a:r>
            <a:r>
              <a:rPr lang="en-US" altLang="zh-CN" sz="4267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ơi</a:t>
            </a:r>
            <a:r>
              <a:rPr lang="en-US" altLang="zh-CN" sz="4267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ưa</a:t>
            </a:r>
            <a:endParaRPr lang="zh-CN" altLang="en-US" sz="4267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Shape 698"/>
          <p:cNvPicPr/>
          <p:nvPr/>
        </p:nvPicPr>
        <p:blipFill>
          <a:blip r:embed="rId2"/>
          <a:stretch>
            <a:fillRect/>
          </a:stretch>
        </p:blipFill>
        <p:spPr>
          <a:xfrm>
            <a:off x="906420" y="1903406"/>
            <a:ext cx="4270587" cy="2089996"/>
          </a:xfrm>
          <a:prstGeom prst="rect">
            <a:avLst/>
          </a:prstGeom>
        </p:spPr>
      </p:pic>
      <p:pic>
        <p:nvPicPr>
          <p:cNvPr id="6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48" y="1941603"/>
            <a:ext cx="2488029" cy="17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37468" y="2435877"/>
            <a:ext cx="14763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FF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endParaRPr lang="en-US" sz="4267" b="1" dirty="0">
              <a:solidFill>
                <a:srgbClr val="FF33CC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8980" y="2013068"/>
            <a:ext cx="1459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~</a:t>
            </a:r>
          </a:p>
        </p:txBody>
      </p:sp>
      <p:pic>
        <p:nvPicPr>
          <p:cNvPr id="10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24" y="1976205"/>
            <a:ext cx="2488029" cy="17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078583" y="2470299"/>
            <a:ext cx="14763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FF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bơi</a:t>
            </a:r>
            <a:endParaRPr lang="en-US" sz="4267" b="1" dirty="0">
              <a:solidFill>
                <a:srgbClr val="FF33CC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03" y="4332461"/>
            <a:ext cx="2488029" cy="17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98361" y="4826555"/>
            <a:ext cx="14763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FF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endParaRPr lang="en-US" sz="4267" b="1" dirty="0">
              <a:solidFill>
                <a:srgbClr val="FF33CC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9479" y="4376582"/>
            <a:ext cx="1459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~</a:t>
            </a:r>
          </a:p>
        </p:txBody>
      </p:sp>
      <p:pic>
        <p:nvPicPr>
          <p:cNvPr id="15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65" y="4376582"/>
            <a:ext cx="2551315" cy="17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50302" y="4870677"/>
            <a:ext cx="172974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FF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endParaRPr lang="en-US" sz="4267" b="1" dirty="0">
              <a:solidFill>
                <a:srgbClr val="FF33CC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4208" y="3976635"/>
            <a:ext cx="8341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TIẾT HỌC ĐẾN ĐÂY LÀ KẾT THÚC </a:t>
            </a:r>
            <a:endParaRPr lang="en-US" sz="40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.VnBahamasBH" panose="020BE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2186" y="4720437"/>
            <a:ext cx="9733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</a:rPr>
              <a:t>CẢM ƠN QUÝ THẦY CÔ VÀ CÁC EM</a:t>
            </a:r>
            <a:endParaRPr lang="en-US" sz="40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</a:endParaRPr>
          </a:p>
        </p:txBody>
      </p:sp>
      <p:pic>
        <p:nvPicPr>
          <p:cNvPr id="9" name="PA_图片 3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97"/>
          <a:stretch/>
        </p:blipFill>
        <p:spPr>
          <a:xfrm>
            <a:off x="570261" y="5778180"/>
            <a:ext cx="11025117" cy="1167293"/>
          </a:xfrm>
          <a:prstGeom prst="rect">
            <a:avLst/>
          </a:prstGeom>
        </p:spPr>
      </p:pic>
      <p:pic>
        <p:nvPicPr>
          <p:cNvPr id="10" name="Picture 27" descr="17420111759541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18" y="5572871"/>
            <a:ext cx="976403" cy="77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17420111759541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61" y="5968545"/>
            <a:ext cx="976403" cy="77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17420111759541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03" y="5499193"/>
            <a:ext cx="976403" cy="77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81"/>
          <p:cNvGrpSpPr>
            <a:grpSpLocks/>
          </p:cNvGrpSpPr>
          <p:nvPr/>
        </p:nvGrpSpPr>
        <p:grpSpPr bwMode="auto">
          <a:xfrm rot="10633978">
            <a:off x="263002" y="6298908"/>
            <a:ext cx="2092325" cy="482227"/>
            <a:chOff x="2013" y="2517"/>
            <a:chExt cx="1318" cy="1134"/>
          </a:xfrm>
        </p:grpSpPr>
        <p:sp>
          <p:nvSpPr>
            <p:cNvPr id="14" name="Oval 82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83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16" name="Oval 84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85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86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87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88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89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" name="Group 81"/>
          <p:cNvGrpSpPr>
            <a:grpSpLocks/>
          </p:cNvGrpSpPr>
          <p:nvPr/>
        </p:nvGrpSpPr>
        <p:grpSpPr bwMode="auto">
          <a:xfrm rot="10633978">
            <a:off x="1309770" y="6294022"/>
            <a:ext cx="2092325" cy="638561"/>
            <a:chOff x="2013" y="2517"/>
            <a:chExt cx="1318" cy="1134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" name="Group 83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25" name="Oval 84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85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86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87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88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89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81"/>
          <p:cNvGrpSpPr>
            <a:grpSpLocks/>
          </p:cNvGrpSpPr>
          <p:nvPr/>
        </p:nvGrpSpPr>
        <p:grpSpPr bwMode="auto">
          <a:xfrm rot="10633978">
            <a:off x="7250159" y="6448387"/>
            <a:ext cx="2092325" cy="460624"/>
            <a:chOff x="2013" y="2517"/>
            <a:chExt cx="1318" cy="1134"/>
          </a:xfrm>
        </p:grpSpPr>
        <p:sp>
          <p:nvSpPr>
            <p:cNvPr id="32" name="Oval 82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" name="Group 83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34" name="Oval 84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85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86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87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88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89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Group 81"/>
          <p:cNvGrpSpPr>
            <a:grpSpLocks/>
          </p:cNvGrpSpPr>
          <p:nvPr/>
        </p:nvGrpSpPr>
        <p:grpSpPr bwMode="auto">
          <a:xfrm rot="10633978">
            <a:off x="5516550" y="6505835"/>
            <a:ext cx="2092325" cy="388844"/>
            <a:chOff x="2013" y="2517"/>
            <a:chExt cx="1318" cy="1134"/>
          </a:xfrm>
        </p:grpSpPr>
        <p:sp>
          <p:nvSpPr>
            <p:cNvPr id="41" name="Oval 82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83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43" name="Oval 84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85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86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87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88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89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" name="Group 81"/>
          <p:cNvGrpSpPr>
            <a:grpSpLocks/>
          </p:cNvGrpSpPr>
          <p:nvPr/>
        </p:nvGrpSpPr>
        <p:grpSpPr bwMode="auto">
          <a:xfrm rot="10633978">
            <a:off x="3376134" y="6324079"/>
            <a:ext cx="2092325" cy="426791"/>
            <a:chOff x="2013" y="2517"/>
            <a:chExt cx="1318" cy="1134"/>
          </a:xfrm>
        </p:grpSpPr>
        <p:sp>
          <p:nvSpPr>
            <p:cNvPr id="50" name="Oval 82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" name="Group 83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52" name="Oval 84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85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86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87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88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89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oup 81"/>
          <p:cNvGrpSpPr>
            <a:grpSpLocks/>
          </p:cNvGrpSpPr>
          <p:nvPr/>
        </p:nvGrpSpPr>
        <p:grpSpPr bwMode="auto">
          <a:xfrm rot="10633978" flipV="1">
            <a:off x="3392526" y="6750474"/>
            <a:ext cx="2092325" cy="252325"/>
            <a:chOff x="2013" y="2517"/>
            <a:chExt cx="1318" cy="1134"/>
          </a:xfrm>
        </p:grpSpPr>
        <p:sp>
          <p:nvSpPr>
            <p:cNvPr id="59" name="Oval 82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" name="Group 83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61" name="Oval 84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85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86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87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88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89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7" name="Group 81"/>
          <p:cNvGrpSpPr>
            <a:grpSpLocks/>
          </p:cNvGrpSpPr>
          <p:nvPr/>
        </p:nvGrpSpPr>
        <p:grpSpPr bwMode="auto">
          <a:xfrm rot="10633978">
            <a:off x="9957547" y="6344165"/>
            <a:ext cx="2092325" cy="486797"/>
            <a:chOff x="2013" y="2517"/>
            <a:chExt cx="1318" cy="1134"/>
          </a:xfrm>
        </p:grpSpPr>
        <p:sp>
          <p:nvSpPr>
            <p:cNvPr id="68" name="Oval 82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" name="Group 83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70" name="Oval 84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85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86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87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88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89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6" name="Group 81"/>
          <p:cNvGrpSpPr>
            <a:grpSpLocks/>
          </p:cNvGrpSpPr>
          <p:nvPr/>
        </p:nvGrpSpPr>
        <p:grpSpPr bwMode="auto">
          <a:xfrm rot="10633978">
            <a:off x="9554185" y="6298878"/>
            <a:ext cx="2092325" cy="544244"/>
            <a:chOff x="2013" y="2517"/>
            <a:chExt cx="1318" cy="1134"/>
          </a:xfrm>
        </p:grpSpPr>
        <p:sp>
          <p:nvSpPr>
            <p:cNvPr id="77" name="Oval 82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" name="Group 83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79" name="Oval 84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85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86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87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88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89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85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33" y="391118"/>
            <a:ext cx="1422996" cy="3235660"/>
          </a:xfrm>
          <a:prstGeom prst="rect">
            <a:avLst/>
          </a:prstGeom>
        </p:spPr>
      </p:pic>
      <p:pic>
        <p:nvPicPr>
          <p:cNvPr id="8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" y="731519"/>
            <a:ext cx="1026844" cy="3768205"/>
          </a:xfrm>
          <a:prstGeom prst="rect">
            <a:avLst/>
          </a:prstGeom>
        </p:spPr>
      </p:pic>
      <p:pic>
        <p:nvPicPr>
          <p:cNvPr id="88" name="Picture 10" descr="0 (291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455" y="2150175"/>
            <a:ext cx="1260855" cy="79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0" descr="0 (291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49" y="2667636"/>
            <a:ext cx="1260855" cy="79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" name="Group 8"/>
          <p:cNvGrpSpPr>
            <a:grpSpLocks noChangeAspect="1"/>
          </p:cNvGrpSpPr>
          <p:nvPr/>
        </p:nvGrpSpPr>
        <p:grpSpPr bwMode="auto">
          <a:xfrm>
            <a:off x="7416645" y="292090"/>
            <a:ext cx="2824441" cy="1435051"/>
            <a:chOff x="2527" y="6427"/>
            <a:chExt cx="11443" cy="8645"/>
          </a:xfrm>
        </p:grpSpPr>
        <p:sp>
          <p:nvSpPr>
            <p:cNvPr id="91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92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93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9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95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96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9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9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99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0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0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02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03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0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0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06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07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08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09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10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11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1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1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grpSp>
        <p:nvGrpSpPr>
          <p:cNvPr id="114" name="Group 8"/>
          <p:cNvGrpSpPr>
            <a:grpSpLocks noChangeAspect="1"/>
          </p:cNvGrpSpPr>
          <p:nvPr/>
        </p:nvGrpSpPr>
        <p:grpSpPr bwMode="auto">
          <a:xfrm>
            <a:off x="4250720" y="136377"/>
            <a:ext cx="2824441" cy="1435051"/>
            <a:chOff x="2527" y="6427"/>
            <a:chExt cx="11443" cy="8645"/>
          </a:xfrm>
        </p:grpSpPr>
        <p:sp>
          <p:nvSpPr>
            <p:cNvPr id="115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117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18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19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20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21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22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23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24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25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26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27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28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29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30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31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32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33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34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35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36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37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5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" presetClass="entr" presetSubtype="2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" presetClass="entr" presetSubtype="2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CB48AB2-AD59-4A80-B5F8-E37F838BEDAD}"/>
  <p:tag name="GENSWF_ADVANCE_TIME" val="8.8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220</Words>
  <Application>Microsoft Office PowerPoint</Application>
  <PresentationFormat>Widescreen</PresentationFormat>
  <Paragraphs>56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.VnArabia</vt:lpstr>
      <vt:lpstr>.VnAristote</vt:lpstr>
      <vt:lpstr>.VnBahamasBH</vt:lpstr>
      <vt:lpstr>.VnVogue</vt:lpstr>
      <vt:lpstr>Arial</vt:lpstr>
      <vt:lpstr>Arial-Rounded</vt:lpstr>
      <vt:lpstr>Bodoni MT Black</vt:lpstr>
      <vt:lpstr>Calibri</vt:lpstr>
      <vt:lpstr>Times New Roman</vt:lpstr>
      <vt:lpstr>Tw Cen MT</vt:lpstr>
      <vt:lpstr>VNI-Avo</vt:lpstr>
      <vt:lpstr>VNI-Chancery</vt:lpstr>
      <vt:lpstr>VNI-Times</vt:lpstr>
      <vt:lpstr>2_Office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47</cp:revision>
  <dcterms:created xsi:type="dcterms:W3CDTF">2020-08-08T08:08:00Z</dcterms:created>
  <dcterms:modified xsi:type="dcterms:W3CDTF">2025-04-09T02:51:43Z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1033-11.2.0.11388</vt:lpwstr>
  </property>
  <property fmtid="{D5CDD505-2E9C-101B-9397-08002B2CF9AE}" pid="3" name="ICV">
    <vt:lpwstr>4CDECF8165F24EDE878DEA00CA8766D8</vt:lpwstr>
  </property>
</Properties>
</file>