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72" r:id="rId4"/>
  </p:sldMasterIdLst>
  <p:notesMasterIdLst>
    <p:notesMasterId r:id="rId18"/>
  </p:notesMasterIdLst>
  <p:sldIdLst>
    <p:sldId id="263" r:id="rId5"/>
    <p:sldId id="436" r:id="rId6"/>
    <p:sldId id="438" r:id="rId7"/>
    <p:sldId id="437" r:id="rId8"/>
    <p:sldId id="507" r:id="rId9"/>
    <p:sldId id="561" r:id="rId10"/>
    <p:sldId id="560" r:id="rId11"/>
    <p:sldId id="405" r:id="rId12"/>
    <p:sldId id="562" r:id="rId13"/>
    <p:sldId id="406" r:id="rId14"/>
    <p:sldId id="563" r:id="rId15"/>
    <p:sldId id="564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77" d="100"/>
          <a:sy n="77" d="100"/>
        </p:scale>
        <p:origin x="269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0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749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855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2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36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3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27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4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2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6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04799" y="457200"/>
            <a:ext cx="11338719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041655" y="3871912"/>
            <a:ext cx="5420783" cy="123348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 dirty="0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4800" b="1" dirty="0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904804" y="6105530"/>
            <a:ext cx="4687227" cy="61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: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Phạm Thị Vân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3064088" y="2134772"/>
            <a:ext cx="5867400" cy="1338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Về dự giờ thăm lớp 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1D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56" y="1912504"/>
            <a:ext cx="8269210" cy="830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2518" r="70323"/>
          <a:stretch/>
        </p:blipFill>
        <p:spPr>
          <a:xfrm>
            <a:off x="8778240" y="1978853"/>
            <a:ext cx="3108960" cy="70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9872" t="-14"/>
          <a:stretch/>
        </p:blipFill>
        <p:spPr>
          <a:xfrm>
            <a:off x="853174" y="2948373"/>
            <a:ext cx="8679625" cy="8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86" y="1125907"/>
            <a:ext cx="527050" cy="334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4" y="4536992"/>
            <a:ext cx="527050" cy="121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48516" y="175496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7596" y="4806004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4173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8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5" y="136005"/>
            <a:ext cx="11517146" cy="65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5" y="118406"/>
            <a:ext cx="11894891" cy="2230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74" y="3021247"/>
            <a:ext cx="9793951" cy="18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232581" y="1061375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Chúa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tể</a:t>
            </a:r>
            <a:r>
              <a:rPr lang="en-US" sz="3000" b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rừng</a:t>
            </a:r>
            <a:r>
              <a:rPr lang="en-US" sz="3000" b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8246743" y="213603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561600" y="268757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818400" y="31304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9582057" y="31304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177290" y="377273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555657" y="4356715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110102" y="435671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9790530" y="510419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110102" y="5504298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9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1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8246743" y="213603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561600" y="268757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818400" y="31304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9582057" y="31304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177290" y="377273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555657" y="4356715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110102" y="435671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9790530" y="510419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110102" y="5504298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9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1826" b="86062"/>
          <a:stretch/>
        </p:blipFill>
        <p:spPr>
          <a:xfrm>
            <a:off x="182512" y="1758462"/>
            <a:ext cx="11913236" cy="5676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t="14772" r="53274" b="74273"/>
          <a:stretch/>
        </p:blipFill>
        <p:spPr>
          <a:xfrm>
            <a:off x="182512" y="2391617"/>
            <a:ext cx="5566611" cy="513347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5249449" y="182967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177386" y="243567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401723" y="1806588"/>
            <a:ext cx="98712" cy="435617"/>
            <a:chOff x="2590800" y="2272159"/>
            <a:chExt cx="98712" cy="435617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749123" y="2425285"/>
            <a:ext cx="98712" cy="435617"/>
            <a:chOff x="2590800" y="2272159"/>
            <a:chExt cx="98712" cy="435617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86" y="1125907"/>
            <a:ext cx="527050" cy="334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4" y="4536992"/>
            <a:ext cx="527050" cy="121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48516" y="175496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7596" y="4806004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9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12018</TotalTime>
  <Words>105</Words>
  <Application>Microsoft Office PowerPoint</Application>
  <PresentationFormat>Widescreen</PresentationFormat>
  <Paragraphs>48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SimSun</vt:lpstr>
      <vt:lpstr>.VnAristote</vt:lpstr>
      <vt:lpstr>Arial</vt:lpstr>
      <vt:lpstr>Calibri</vt:lpstr>
      <vt:lpstr>Calibri Light</vt:lpstr>
      <vt:lpstr>Times New Roman</vt:lpstr>
      <vt:lpstr>VNI-Avo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2640</cp:revision>
  <dcterms:created xsi:type="dcterms:W3CDTF">2021-01-08T15:14:22Z</dcterms:created>
  <dcterms:modified xsi:type="dcterms:W3CDTF">2025-04-09T03:33:25Z</dcterms:modified>
</cp:coreProperties>
</file>