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72" r:id="rId4"/>
  </p:sldMasterIdLst>
  <p:notesMasterIdLst>
    <p:notesMasterId r:id="rId15"/>
  </p:notesMasterIdLst>
  <p:sldIdLst>
    <p:sldId id="263" r:id="rId5"/>
    <p:sldId id="436" r:id="rId6"/>
    <p:sldId id="437" r:id="rId7"/>
    <p:sldId id="564" r:id="rId8"/>
    <p:sldId id="566" r:id="rId9"/>
    <p:sldId id="567" r:id="rId10"/>
    <p:sldId id="568" r:id="rId11"/>
    <p:sldId id="319" r:id="rId12"/>
    <p:sldId id="569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77" d="100"/>
          <a:sy n="77" d="100"/>
        </p:scale>
        <p:origin x="269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2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44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895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59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4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799" y="4572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041655" y="3871912"/>
            <a:ext cx="5420783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 dirty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904804" y="6105530"/>
            <a:ext cx="4687227" cy="6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Phạm Thị Vân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4088" y="2134772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Về dự giờ thăm lớp 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1D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5" y="118406"/>
            <a:ext cx="11894891" cy="2230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74" y="3021247"/>
            <a:ext cx="9793951" cy="18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80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094015" y="1010757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38390"/>
          <a:stretch/>
        </p:blipFill>
        <p:spPr>
          <a:xfrm>
            <a:off x="183132" y="1756663"/>
            <a:ext cx="11912616" cy="27832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50" y="6295182"/>
            <a:ext cx="4586633" cy="48439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39459" y="2316825"/>
            <a:ext cx="7422225" cy="25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4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38390"/>
          <a:stretch/>
        </p:blipFill>
        <p:spPr>
          <a:xfrm>
            <a:off x="182512" y="1758462"/>
            <a:ext cx="11912616" cy="278325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9881937" y="3319988"/>
            <a:ext cx="2011613" cy="10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71" y="6242107"/>
            <a:ext cx="5146945" cy="55354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07371" y="3956584"/>
            <a:ext cx="2974572" cy="58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3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38390"/>
          <a:stretch/>
        </p:blipFill>
        <p:spPr>
          <a:xfrm>
            <a:off x="182512" y="1758462"/>
            <a:ext cx="11912616" cy="278325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3456217" y="3956584"/>
            <a:ext cx="84119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7371" y="4535899"/>
            <a:ext cx="1178529" cy="58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88" y="6223976"/>
            <a:ext cx="7215022" cy="5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0517" y="1578223"/>
            <a:ext cx="1151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/>
          <a:stretch/>
        </p:blipFill>
        <p:spPr bwMode="auto">
          <a:xfrm>
            <a:off x="1155619" y="3673644"/>
            <a:ext cx="8743950" cy="18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731626" y="3822065"/>
            <a:ext cx="7979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Hổ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ăn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thịt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rừng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.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053618" y="5145103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Đuôi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hổ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dài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cứng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roi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sắt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. 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4"/>
          <a:stretch/>
        </p:blipFill>
        <p:spPr bwMode="auto">
          <a:xfrm>
            <a:off x="1155619" y="5486401"/>
            <a:ext cx="8743950" cy="132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44" y="2163678"/>
            <a:ext cx="5271555" cy="152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053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12011</TotalTime>
  <Words>108</Words>
  <Application>Microsoft Office PowerPoint</Application>
  <PresentationFormat>Widescreen</PresentationFormat>
  <Paragraphs>23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SimSun</vt:lpstr>
      <vt:lpstr>.VnAristote</vt:lpstr>
      <vt:lpstr>Arial</vt:lpstr>
      <vt:lpstr>Calibri</vt:lpstr>
      <vt:lpstr>Calibri Light</vt:lpstr>
      <vt:lpstr>HP001 4 hàng</vt:lpstr>
      <vt:lpstr>Times New Roman</vt:lpstr>
      <vt:lpstr>VNI-Avo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2640</cp:revision>
  <dcterms:created xsi:type="dcterms:W3CDTF">2021-01-08T15:14:22Z</dcterms:created>
  <dcterms:modified xsi:type="dcterms:W3CDTF">2025-04-09T03:34:22Z</dcterms:modified>
</cp:coreProperties>
</file>