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47" r:id="rId4"/>
    <p:sldMasterId id="2147483796" r:id="rId5"/>
  </p:sldMasterIdLst>
  <p:notesMasterIdLst>
    <p:notesMasterId r:id="rId13"/>
  </p:notesMasterIdLst>
  <p:sldIdLst>
    <p:sldId id="263" r:id="rId6"/>
    <p:sldId id="553" r:id="rId7"/>
    <p:sldId id="570" r:id="rId8"/>
    <p:sldId id="414" r:id="rId9"/>
    <p:sldId id="422" r:id="rId10"/>
    <p:sldId id="571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47" autoAdjust="0"/>
    <p:restoredTop sz="92141" autoAdjust="0"/>
  </p:normalViewPr>
  <p:slideViewPr>
    <p:cSldViewPr snapToGrid="0">
      <p:cViewPr varScale="1">
        <p:scale>
          <a:sx n="77" d="100"/>
          <a:sy n="77" d="100"/>
        </p:scale>
        <p:origin x="269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0220-C2EE-4E39-9D3D-4ECA73697EB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1970-A556-4E05-A4AE-41D337F6E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025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0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0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4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22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01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5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816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99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94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216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7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40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5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41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72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1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56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2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9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02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2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6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9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9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6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91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27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34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3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306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92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46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482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96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5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552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589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869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588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824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67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8DABAE-6ED1-4470-BED8-4E85F157B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54150"/>
      </p:ext>
    </p:extLst>
  </p:cSld>
  <p:clrMapOvr>
    <a:masterClrMapping/>
  </p:clrMapOvr>
  <p:transition spd="med" advClick="0" advTm="10000">
    <p:blinds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784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17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46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577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32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5001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7492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593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727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1896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123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69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6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7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15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5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8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1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9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83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304799" y="457200"/>
            <a:ext cx="11338719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NhiÖt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liÖt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chµo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mõng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c¸c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thÇy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c«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gi¸o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041655" y="3871912"/>
            <a:ext cx="5420783" cy="123348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215904">
              <a:defRPr/>
            </a:pPr>
            <a:r>
              <a:rPr lang="en-US" altLang="zh-CN" sz="4800" b="1" dirty="0">
                <a:solidFill>
                  <a:srgbClr val="FF0000"/>
                </a:solidFill>
                <a:ea typeface="SimSun" pitchFamily="2" charset="-122"/>
              </a:rPr>
              <a:t>TIẾNG VIỆT </a:t>
            </a:r>
            <a:endParaRPr lang="vi-VN" altLang="zh-CN" sz="4800" b="1" dirty="0">
              <a:solidFill>
                <a:srgbClr val="FF0000"/>
              </a:solidFill>
              <a:ea typeface="SimSun" pitchFamily="2" charset="-122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3904804" y="6105530"/>
            <a:ext cx="4687227" cy="61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689" tIns="60844" rIns="121689" bIns="60844">
            <a:spAutoFit/>
          </a:bodyPr>
          <a:lstStyle>
            <a:lvl1pPr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viên</a:t>
            </a:r>
            <a:r>
              <a:rPr lang="vi-VN" altLang="zh-CN" sz="3200" b="1" dirty="0">
                <a:solidFill>
                  <a:srgbClr val="C00000"/>
                </a:solidFill>
                <a:latin typeface="VNI-Avo" pitchFamily="2" charset="0"/>
                <a:ea typeface="SimSun" pitchFamily="2" charset="-122"/>
                <a:cs typeface="Tahoma" pitchFamily="34" charset="0"/>
                <a:sym typeface="+mn-lt"/>
              </a:rPr>
              <a:t>: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Phạm Thị Vân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3064088" y="2134772"/>
            <a:ext cx="5867400" cy="1338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Về dự giờ thăm lớp 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1D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27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ái đất này là của chúng m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4504073"/>
            <a:ext cx="12192000" cy="2273498"/>
            <a:chOff x="350665" y="4219050"/>
            <a:chExt cx="12192000" cy="2273498"/>
          </a:xfrm>
        </p:grpSpPr>
        <p:pic>
          <p:nvPicPr>
            <p:cNvPr id="8" name="Picture 33" descr="ADO100072V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557534" y="4226665"/>
              <a:ext cx="1985131" cy="226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ADO100072V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65" y="4219050"/>
              <a:ext cx="2066592" cy="227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927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248941" y="103841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Chúa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27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225" y="1714645"/>
            <a:ext cx="11631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5.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ngöõ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hoaøn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thieän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vôû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Google Shape;412;p14"/>
          <p:cNvSpPr/>
          <p:nvPr/>
        </p:nvSpPr>
        <p:spPr>
          <a:xfrm>
            <a:off x="314003" y="2995120"/>
            <a:ext cx="10827915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7" name="Google Shape;415;p14"/>
          <p:cNvSpPr/>
          <p:nvPr/>
        </p:nvSpPr>
        <p:spPr>
          <a:xfrm>
            <a:off x="552450" y="4139249"/>
            <a:ext cx="1044848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Gaáu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khæ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hoå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baùo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ñeàu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soáng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                  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Times" pitchFamily="2" charset="0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Times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" name="Google Shape;414;p14"/>
          <p:cNvSpPr/>
          <p:nvPr/>
        </p:nvSpPr>
        <p:spPr>
          <a:xfrm>
            <a:off x="3355266" y="3114733"/>
            <a:ext cx="23787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röøng</a:t>
            </a:r>
            <a:endParaRPr lang="vi-VN" sz="3200" dirty="0">
              <a:solidFill>
                <a:prstClr val="black"/>
              </a:solidFill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64790" y="3873448"/>
            <a:ext cx="24944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 2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(…)</a:t>
            </a:r>
          </a:p>
        </p:txBody>
      </p:sp>
      <p:sp>
        <p:nvSpPr>
          <p:cNvPr id="15" name="Google Shape;414;p14"/>
          <p:cNvSpPr/>
          <p:nvPr/>
        </p:nvSpPr>
        <p:spPr>
          <a:xfrm>
            <a:off x="944178" y="3139234"/>
            <a:ext cx="200745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hung </a:t>
            </a:r>
            <a:r>
              <a:rPr lang="en-US" sz="3200" noProof="0" dirty="0" err="1">
                <a:solidFill>
                  <a:prstClr val="black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döõ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9" name="Google Shape;414;p14"/>
          <p:cNvSpPr/>
          <p:nvPr/>
        </p:nvSpPr>
        <p:spPr>
          <a:xfrm>
            <a:off x="5734050" y="4138833"/>
            <a:ext cx="30123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röøng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0" name="Google Shape;414;p14"/>
          <p:cNvSpPr/>
          <p:nvPr/>
        </p:nvSpPr>
        <p:spPr>
          <a:xfrm>
            <a:off x="8489093" y="3114735"/>
            <a:ext cx="19503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chuùa</a:t>
            </a:r>
            <a:r>
              <a:rPr lang="en-US" sz="3200" dirty="0">
                <a:solidFill>
                  <a:prstClr val="black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teå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5" name="Google Shape;415;p14"/>
          <p:cNvSpPr/>
          <p:nvPr/>
        </p:nvSpPr>
        <p:spPr>
          <a:xfrm>
            <a:off x="552450" y="5106551"/>
            <a:ext cx="108855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             ,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hoå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vaãn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coù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theå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nhìn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roõ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moïi</a:t>
            </a:r>
            <a:r>
              <a:rPr lang="en-US" sz="3200" dirty="0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vaät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Times" pitchFamily="2" charset="0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Times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97671" y="4998995"/>
            <a:ext cx="18561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 2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(…)</a:t>
            </a:r>
          </a:p>
        </p:txBody>
      </p:sp>
      <p:sp>
        <p:nvSpPr>
          <p:cNvPr id="37" name="Google Shape;414;p14"/>
          <p:cNvSpPr/>
          <p:nvPr/>
        </p:nvSpPr>
        <p:spPr>
          <a:xfrm>
            <a:off x="2097672" y="5106550"/>
            <a:ext cx="18561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ñeâm</a:t>
            </a:r>
            <a:r>
              <a:rPr lang="en-US" sz="3200" dirty="0">
                <a:solidFill>
                  <a:srgbClr val="FF000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toái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8" name="Google Shape;414;p14"/>
          <p:cNvSpPr/>
          <p:nvPr/>
        </p:nvSpPr>
        <p:spPr>
          <a:xfrm>
            <a:off x="5943599" y="3113368"/>
            <a:ext cx="225931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ñeâm</a:t>
            </a:r>
            <a:r>
              <a:rPr lang="en-US" sz="3200" dirty="0">
                <a:solidFill>
                  <a:prstClr val="black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Times" pitchFamily="2" charset="0"/>
                <a:ea typeface="Arial Rounded"/>
                <a:cs typeface="Arial Rounded"/>
                <a:sym typeface="Arial Rounded"/>
              </a:rPr>
              <a:t>toái</a:t>
            </a:r>
            <a:endParaRPr lang="vi-VN" sz="3200" dirty="0">
              <a:solidFill>
                <a:prstClr val="black"/>
              </a:solidFill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242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2708 0.00995 L 0.04817 0.02847 L 0.07226 0.06273 L 0.18177 0.1125 L 0.2819 0.13403 L 0.2819 0.13727 " pathEditMode="relative" rAng="0" ptsTypes="AAAAAAA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0846 0.02153 L 0.01497 0.05949 L 0.02252 0.13125 L 0.05664 0.23541 L 0.08776 0.28032 L 0.08776 0.2868 " pathEditMode="relative" rAng="0" ptsTypes="AAAAAAA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14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8" grpId="1"/>
      <p:bldP spid="28" grpId="2"/>
      <p:bldP spid="22" grpId="0"/>
      <p:bldP spid="22" grpId="1"/>
      <p:bldP spid="15" grpId="0"/>
      <p:bldP spid="19" grpId="0"/>
      <p:bldP spid="30" grpId="0"/>
      <p:bldP spid="36" grpId="0"/>
      <p:bldP spid="36" grpId="1"/>
      <p:bldP spid="37" grpId="0"/>
      <p:bldP spid="38" grpId="0"/>
      <p:bldP spid="38" grpId="1"/>
      <p:bldP spid="3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4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230" y="108625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26108" y="65318"/>
            <a:ext cx="12165892" cy="679268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6387" y="967556"/>
            <a:ext cx="11631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6.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904" y="2102733"/>
            <a:ext cx="7095610" cy="704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1" r="49881" b="32990"/>
          <a:stretch/>
        </p:blipFill>
        <p:spPr>
          <a:xfrm>
            <a:off x="726485" y="2856355"/>
            <a:ext cx="5218825" cy="38682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50711" t="33490" r="-831" b="-500"/>
          <a:stretch/>
        </p:blipFill>
        <p:spPr>
          <a:xfrm>
            <a:off x="5930978" y="2782172"/>
            <a:ext cx="5657240" cy="407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1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Chúa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23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21108" y="990600"/>
            <a:ext cx="11262519" cy="3657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>
              <a:defRPr/>
            </a:pPr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+mj-lt"/>
                <a:ea typeface="+mj-lt"/>
                <a:cs typeface="+mj-lt"/>
              </a:rPr>
              <a:t>Xin chân thành cảm ơn các thầy cô và các em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+mj-lt"/>
              <a:ea typeface="+mj-lt"/>
              <a:cs typeface="+mj-lt"/>
            </a:endParaRPr>
          </a:p>
          <a:p>
            <a:pPr algn="ctr">
              <a:defRPr/>
            </a:pPr>
            <a:endParaRPr lang="en-US" sz="3600" kern="10">
              <a:ln w="12700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32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CB48AB2-AD59-4A80-B5F8-E37F838BEDAD}"/>
  <p:tag name="GENSWF_ADVANCE_TIME" val="8.8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500"/>
  <p:tag name="ISPRING_SLIDE_ID_2" val="{9A8440C3-9BC9-4F5C-9871-BFC6FFECE74E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12011</TotalTime>
  <Words>121</Words>
  <Application>Microsoft Office PowerPoint</Application>
  <PresentationFormat>Widescreen</PresentationFormat>
  <Paragraphs>23</Paragraphs>
  <Slides>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SimSun</vt:lpstr>
      <vt:lpstr>.VnAristote</vt:lpstr>
      <vt:lpstr>Arial</vt:lpstr>
      <vt:lpstr>Arial Rounded</vt:lpstr>
      <vt:lpstr>Calibri</vt:lpstr>
      <vt:lpstr>Calibri Light</vt:lpstr>
      <vt:lpstr>HP001 4 hàng 2 ô ly</vt:lpstr>
      <vt:lpstr>Times New Roman</vt:lpstr>
      <vt:lpstr>VNI-Avo</vt:lpstr>
      <vt:lpstr>VNI-Times</vt:lpstr>
      <vt:lpstr>1_Office Theme</vt:lpstr>
      <vt:lpstr>2_Office Theme</vt:lpstr>
      <vt:lpstr>3_Office Theme</vt:lpstr>
      <vt:lpstr>1_Default Design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2640</cp:revision>
  <dcterms:created xsi:type="dcterms:W3CDTF">2021-01-08T15:14:22Z</dcterms:created>
  <dcterms:modified xsi:type="dcterms:W3CDTF">2025-04-09T03:35:30Z</dcterms:modified>
</cp:coreProperties>
</file>