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72" r:id="rId4"/>
    <p:sldMasterId id="2147483796" r:id="rId5"/>
  </p:sldMasterIdLst>
  <p:notesMasterIdLst>
    <p:notesMasterId r:id="rId15"/>
  </p:notesMasterIdLst>
  <p:sldIdLst>
    <p:sldId id="263" r:id="rId6"/>
    <p:sldId id="437" r:id="rId7"/>
    <p:sldId id="553" r:id="rId8"/>
    <p:sldId id="570" r:id="rId9"/>
    <p:sldId id="416" r:id="rId10"/>
    <p:sldId id="417" r:id="rId11"/>
    <p:sldId id="504" r:id="rId12"/>
    <p:sldId id="571" r:id="rId13"/>
    <p:sldId id="26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947" autoAdjust="0"/>
    <p:restoredTop sz="92141" autoAdjust="0"/>
  </p:normalViewPr>
  <p:slideViewPr>
    <p:cSldViewPr snapToGrid="0">
      <p:cViewPr varScale="1">
        <p:scale>
          <a:sx n="77" d="100"/>
          <a:sy n="77" d="100"/>
        </p:scale>
        <p:origin x="269" y="5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2" d="100"/>
          <a:sy n="52" d="100"/>
        </p:scale>
        <p:origin x="294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C0220-C2EE-4E39-9D3D-4ECA73697EB5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0D1970-A556-4E05-A4AE-41D337F6EB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6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686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3025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061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748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0D1970-A556-4E05-A4AE-41D337F6EB3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401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5E131-F781-4AF9-AD54-2FC80614A81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500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4648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225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01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256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8163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499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2948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216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1792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840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595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041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94726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01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6566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782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290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6024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1822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660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4690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99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76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4910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3271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34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363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238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716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3683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11186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220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4376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5529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8318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371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3658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0214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9327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7847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71781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7462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5772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3500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132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97492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5933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7278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318960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123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69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66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7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15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558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98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1E4CCA-7E50-4B59-8505-6C031B6FBA1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439624-E41C-45DC-8CA5-6611328BD5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927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1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7D0CEF-B417-44AB-A987-9193B90D188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84658C-399F-40C5-8F1C-3F8262FA4BF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10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AF1E8D-3204-4BA1-BFD2-A774C49DD5D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E8A9B4-8EF8-43DA-A521-A516DF148A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834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9"/>
          <p:cNvSpPr>
            <a:spLocks noChangeArrowheads="1" noChangeShapeType="1" noTextEdit="1"/>
          </p:cNvSpPr>
          <p:nvPr/>
        </p:nvSpPr>
        <p:spPr bwMode="auto">
          <a:xfrm>
            <a:off x="304799" y="457200"/>
            <a:ext cx="11338719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NhiÖt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liÖt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chµo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mõng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c¸c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thÇy</a:t>
            </a:r>
            <a:r>
              <a:rPr lang="en-US" sz="3600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 c« </a:t>
            </a:r>
            <a:r>
              <a:rPr lang="en-US" sz="3600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/>
              </a:rPr>
              <a:t>gi¸o</a:t>
            </a:r>
            <a:endParaRPr lang="en-US" sz="3600" b="1" kern="10" dirty="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.VnAristote"/>
            </a:endParaRPr>
          </a:p>
        </p:txBody>
      </p:sp>
      <p:sp>
        <p:nvSpPr>
          <p:cNvPr id="7" name="圆角矩形 1"/>
          <p:cNvSpPr/>
          <p:nvPr/>
        </p:nvSpPr>
        <p:spPr>
          <a:xfrm>
            <a:off x="3041655" y="3871912"/>
            <a:ext cx="5420783" cy="1233487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89" tIns="60844" rIns="121689" bIns="60844" anchor="ctr"/>
          <a:lstStyle/>
          <a:p>
            <a:pPr algn="ctr" defTabSz="1215904">
              <a:defRPr/>
            </a:pPr>
            <a:r>
              <a:rPr lang="en-US" altLang="zh-CN" sz="4800" b="1" dirty="0">
                <a:solidFill>
                  <a:srgbClr val="FF0000"/>
                </a:solidFill>
                <a:ea typeface="SimSun" pitchFamily="2" charset="-122"/>
              </a:rPr>
              <a:t>TIẾNG VIỆT </a:t>
            </a:r>
            <a:endParaRPr lang="vi-VN" altLang="zh-CN" sz="4800" b="1" dirty="0">
              <a:solidFill>
                <a:srgbClr val="FF0000"/>
              </a:solidFill>
              <a:ea typeface="SimSun" pitchFamily="2" charset="-122"/>
            </a:endParaRPr>
          </a:p>
        </p:txBody>
      </p:sp>
      <p:sp>
        <p:nvSpPr>
          <p:cNvPr id="9" name="文本框 4"/>
          <p:cNvSpPr txBox="1">
            <a:spLocks noChangeArrowheads="1"/>
          </p:cNvSpPr>
          <p:nvPr/>
        </p:nvSpPr>
        <p:spPr bwMode="auto">
          <a:xfrm>
            <a:off x="3904804" y="6105530"/>
            <a:ext cx="4687227" cy="61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689" tIns="60844" rIns="121689" bIns="60844">
            <a:spAutoFit/>
          </a:bodyPr>
          <a:lstStyle>
            <a:lvl1pPr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1216025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/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viên</a:t>
            </a:r>
            <a:r>
              <a:rPr lang="vi-VN" altLang="zh-CN" sz="3200" b="1" dirty="0">
                <a:solidFill>
                  <a:srgbClr val="C00000"/>
                </a:solidFill>
                <a:latin typeface="VNI-Avo" pitchFamily="2" charset="0"/>
                <a:ea typeface="SimSun" pitchFamily="2" charset="-122"/>
                <a:cs typeface="Tahoma" pitchFamily="34" charset="0"/>
                <a:sym typeface="+mn-lt"/>
              </a:rPr>
              <a:t>: </a:t>
            </a:r>
            <a:r>
              <a:rPr lang="en-US" altLang="zh-CN" sz="3200" b="1" dirty="0">
                <a:solidFill>
                  <a:srgbClr val="C00000"/>
                </a:solidFill>
                <a:latin typeface="Times New Roman" panose="02020603050405020304" pitchFamily="18" charset="0"/>
                <a:ea typeface="SimSun" pitchFamily="2" charset="-122"/>
                <a:cs typeface="Times New Roman" panose="02020603050405020304" pitchFamily="18" charset="0"/>
                <a:sym typeface="+mn-lt"/>
              </a:rPr>
              <a:t>Phạm Thị Vân</a:t>
            </a:r>
            <a:endParaRPr lang="zh-CN" altLang="en-US" sz="3200" b="1" dirty="0">
              <a:solidFill>
                <a:srgbClr val="C00000"/>
              </a:solidFill>
              <a:latin typeface="Times New Roman" panose="02020603050405020304" pitchFamily="18" charset="0"/>
              <a:ea typeface="SimSun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WordArt 9"/>
          <p:cNvSpPr>
            <a:spLocks noChangeArrowheads="1" noChangeShapeType="1" noTextEdit="1"/>
          </p:cNvSpPr>
          <p:nvPr/>
        </p:nvSpPr>
        <p:spPr bwMode="auto">
          <a:xfrm>
            <a:off x="3064088" y="2134772"/>
            <a:ext cx="5867400" cy="1338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Về dự giờ thăm lớp </a:t>
            </a:r>
            <a:r>
              <a:rPr lang="en-US" sz="3600" b="1" kern="10" dirty="0">
                <a:ln w="9525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1D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927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05" y="118406"/>
            <a:ext cx="11894891" cy="2230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274" y="3021247"/>
            <a:ext cx="9793951" cy="181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777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ái đất này là của chúng mình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0" y="4504073"/>
            <a:ext cx="12192000" cy="2273498"/>
            <a:chOff x="350665" y="4219050"/>
            <a:chExt cx="12192000" cy="2273498"/>
          </a:xfrm>
        </p:grpSpPr>
        <p:pic>
          <p:nvPicPr>
            <p:cNvPr id="8" name="Picture 33" descr="ADO100072V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557534" y="4226665"/>
              <a:ext cx="1985131" cy="22658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3" descr="ADO100072V[1]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665" y="4219050"/>
              <a:ext cx="2066592" cy="22734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927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824" b="1820"/>
          <a:stretch/>
        </p:blipFill>
        <p:spPr>
          <a:xfrm>
            <a:off x="182512" y="1758462"/>
            <a:ext cx="11913236" cy="4515729"/>
          </a:xfrm>
          <a:prstGeom prst="rect">
            <a:avLst/>
          </a:prstGeom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248941" y="103841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Chúa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xanh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827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94354" y="76202"/>
            <a:ext cx="11956342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1225" y="1505095"/>
            <a:ext cx="4190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  7.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: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581758" y="3563087"/>
            <a:ext cx="8724900" cy="2599210"/>
            <a:chOff x="190500" y="133350"/>
            <a:chExt cx="8724900" cy="259921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88" b="77168"/>
            <a:stretch/>
          </p:blipFill>
          <p:spPr bwMode="auto">
            <a:xfrm>
              <a:off x="190500" y="2404505"/>
              <a:ext cx="8724900" cy="3280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" y="133350"/>
              <a:ext cx="8724900" cy="22711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ectangle 24"/>
          <p:cNvSpPr/>
          <p:nvPr/>
        </p:nvSpPr>
        <p:spPr>
          <a:xfrm>
            <a:off x="2204058" y="4041397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Hổ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là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loài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thú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ăn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thịt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.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Bốn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chân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chắc</a:t>
            </a:r>
            <a:endParaRPr lang="en-US" sz="35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30958" y="4743955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khỏe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và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có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vuốt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sắc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.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Đuôi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dài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và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cứng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như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endParaRPr lang="en-US" sz="35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18258" y="5415369"/>
            <a:ext cx="906780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roi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sắt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.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Hổ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rất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khỏe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và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 hung </a:t>
            </a:r>
            <a:r>
              <a:rPr lang="en-US" sz="3500" b="1" dirty="0" err="1">
                <a:solidFill>
                  <a:srgbClr val="7030A0"/>
                </a:solidFill>
                <a:latin typeface="HP001 5 hàng" pitchFamily="34" charset="0"/>
              </a:rPr>
              <a:t>dữ</a:t>
            </a:r>
            <a:r>
              <a:rPr lang="en-US" sz="3500" b="1" dirty="0">
                <a:solidFill>
                  <a:srgbClr val="7030A0"/>
                </a:solidFill>
                <a:latin typeface="HP001 5 hàng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3356" y="2247199"/>
            <a:ext cx="8813302" cy="139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05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36"/>
          <p:cNvSpPr>
            <a:spLocks noChangeArrowheads="1"/>
          </p:cNvSpPr>
          <p:nvPr/>
        </p:nvSpPr>
        <p:spPr bwMode="auto">
          <a:xfrm>
            <a:off x="94354" y="76202"/>
            <a:ext cx="12097646" cy="6694714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02" y="1564745"/>
            <a:ext cx="11118212" cy="10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8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6"/>
          <p:cNvSpPr>
            <a:spLocks noChangeArrowheads="1"/>
          </p:cNvSpPr>
          <p:nvPr/>
        </p:nvSpPr>
        <p:spPr bwMode="auto">
          <a:xfrm>
            <a:off x="94354" y="76202"/>
            <a:ext cx="120976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6295" t="321" r="4584" b="92198"/>
          <a:stretch/>
        </p:blipFill>
        <p:spPr>
          <a:xfrm>
            <a:off x="268524" y="1611447"/>
            <a:ext cx="7751525" cy="962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1118" t="8644" r="20178" b="18688"/>
          <a:stretch/>
        </p:blipFill>
        <p:spPr>
          <a:xfrm>
            <a:off x="5124448" y="2196212"/>
            <a:ext cx="2914652" cy="43813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-78" t="16045" r="58057" b="34346"/>
          <a:stretch/>
        </p:blipFill>
        <p:spPr>
          <a:xfrm>
            <a:off x="627110" y="2561927"/>
            <a:ext cx="4662100" cy="41246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69956" t="69744" r="775" b="-3"/>
          <a:stretch/>
        </p:blipFill>
        <p:spPr>
          <a:xfrm>
            <a:off x="7291589" y="5029193"/>
            <a:ext cx="2204086" cy="1707625"/>
          </a:xfrm>
          <a:prstGeom prst="rect">
            <a:avLst/>
          </a:prstGeom>
        </p:spPr>
      </p:pic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7105281" y="2165435"/>
            <a:ext cx="1089636" cy="58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HP001" pitchFamily="34" charset="0"/>
                <a:cs typeface="Times New Roman" pitchFamily="18" charset="0"/>
              </a:rPr>
              <a:t>Hổ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HP001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861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6"/>
          <p:cNvSpPr>
            <a:spLocks noChangeArrowheads="1"/>
          </p:cNvSpPr>
          <p:nvPr/>
        </p:nvSpPr>
        <p:spPr bwMode="auto">
          <a:xfrm>
            <a:off x="18154" y="76202"/>
            <a:ext cx="12173846" cy="6781798"/>
          </a:xfrm>
          <a:prstGeom prst="rect">
            <a:avLst/>
          </a:prstGeom>
          <a:noFill/>
          <a:ln w="57150">
            <a:solidFill>
              <a:srgbClr val="00B0F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85923" b="73613"/>
          <a:stretch/>
        </p:blipFill>
        <p:spPr>
          <a:xfrm>
            <a:off x="182512" y="1038918"/>
            <a:ext cx="1582978" cy="66646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t="1824" b="1820"/>
          <a:stretch/>
        </p:blipFill>
        <p:spPr>
          <a:xfrm>
            <a:off x="182512" y="1758462"/>
            <a:ext cx="11913236" cy="4515729"/>
          </a:xfrm>
          <a:prstGeom prst="rect">
            <a:avLst/>
          </a:prstGeom>
        </p:spPr>
      </p:pic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4189307" y="1057459"/>
            <a:ext cx="4588933" cy="5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5" rIns="91431" bIns="45715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.VnTime" pitchFamily="34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Chúa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tể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rừng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" pitchFamily="34" charset="0"/>
                <a:cs typeface="Times New Roman" panose="02020603050405020304" pitchFamily="18" charset="0"/>
              </a:rPr>
              <a:t>xanh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HP001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7237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621108" y="990600"/>
            <a:ext cx="11262519" cy="3657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>
              <a:defRPr/>
            </a:pPr>
            <a:r>
              <a:rPr lang="vi-VN" sz="3600" b="1" kern="1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+mj-lt"/>
                <a:ea typeface="+mj-lt"/>
                <a:cs typeface="+mj-lt"/>
              </a:rPr>
              <a:t>Xin chân thành cảm ơn các thầy cô và các em</a:t>
            </a: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algn="ctr" rotWithShape="0">
                  <a:srgbClr val="C0C0C0">
                    <a:alpha val="50000"/>
                  </a:srgbClr>
                </a:outerShdw>
              </a:effectLst>
              <a:latin typeface="+mj-lt"/>
              <a:ea typeface="+mj-lt"/>
              <a:cs typeface="+mj-lt"/>
            </a:endParaRPr>
          </a:p>
          <a:p>
            <a:pPr algn="ctr">
              <a:defRPr/>
            </a:pPr>
            <a:endParaRPr lang="en-US" sz="3600" kern="10">
              <a:ln w="12700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+mj-lt"/>
              <a:cs typeface="Times New Roman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5328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6CB48AB2-AD59-4A80-B5F8-E37F838BEDAD}"/>
  <p:tag name="GENSWF_ADVANCE_TIME" val="8.84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10.500"/>
  <p:tag name="ISPRING_SLIDE_ID_2" val="{9A8440C3-9BC9-4F5C-9871-BFC6FFECE74E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12013</TotalTime>
  <Words>90</Words>
  <Application>Microsoft Office PowerPoint</Application>
  <PresentationFormat>Widescreen</PresentationFormat>
  <Paragraphs>18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9</vt:i4>
      </vt:variant>
    </vt:vector>
  </HeadingPairs>
  <TitlesOfParts>
    <vt:vector size="23" baseType="lpstr">
      <vt:lpstr>SimSun</vt:lpstr>
      <vt:lpstr>.VnAristote</vt:lpstr>
      <vt:lpstr>Arial</vt:lpstr>
      <vt:lpstr>Calibri</vt:lpstr>
      <vt:lpstr>Calibri Light</vt:lpstr>
      <vt:lpstr>HP001 4 hàng</vt:lpstr>
      <vt:lpstr>HP001 5 hàng</vt:lpstr>
      <vt:lpstr>Times New Roman</vt:lpstr>
      <vt:lpstr>VNI-Avo</vt:lpstr>
      <vt:lpstr>1_Office Theme</vt:lpstr>
      <vt:lpstr>2_Office Theme</vt:lpstr>
      <vt:lpstr>3_Office Theme</vt:lpstr>
      <vt:lpstr>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2640</cp:revision>
  <dcterms:created xsi:type="dcterms:W3CDTF">2021-01-08T15:14:22Z</dcterms:created>
  <dcterms:modified xsi:type="dcterms:W3CDTF">2025-04-09T03:38:22Z</dcterms:modified>
</cp:coreProperties>
</file>