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1" r:id="rId4"/>
    <p:sldId id="276" r:id="rId5"/>
    <p:sldId id="272" r:id="rId6"/>
    <p:sldId id="277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900"/>
    <a:srgbClr val="F06964"/>
    <a:srgbClr val="F58D56"/>
    <a:srgbClr val="40BFB6"/>
    <a:srgbClr val="D3650B"/>
    <a:srgbClr val="F38120"/>
    <a:srgbClr val="9148C8"/>
    <a:srgbClr val="661C19"/>
    <a:srgbClr val="9F5FCF"/>
    <a:srgbClr val="ABE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1D4AF-4879-40F9-BAAF-3735BC3C367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589FB74-75D2-4935-8B74-67DEC27A45EF}">
      <dgm:prSet phldrT="[Text]"/>
      <dgm:spPr/>
      <dgm:t>
        <a:bodyPr/>
        <a:lstStyle/>
        <a:p>
          <a:r>
            <a:rPr lang="en-US" dirty="0" err="1" smtClean="0"/>
            <a:t>Uống</a:t>
          </a:r>
          <a:r>
            <a:rPr lang="en-US" dirty="0" smtClean="0"/>
            <a:t> </a:t>
          </a:r>
          <a:r>
            <a:rPr lang="en-US" dirty="0" err="1" smtClean="0"/>
            <a:t>đủ</a:t>
          </a:r>
          <a:r>
            <a:rPr lang="en-US" dirty="0" smtClean="0"/>
            <a:t> </a:t>
          </a:r>
          <a:r>
            <a:rPr lang="en-US" dirty="0" err="1" smtClean="0"/>
            <a:t>nước</a:t>
          </a:r>
          <a:endParaRPr lang="en-US" dirty="0"/>
        </a:p>
      </dgm:t>
    </dgm:pt>
    <dgm:pt modelId="{8433E80D-1E15-4A81-B049-F7A830A9215D}" cxnId="{9333C96C-B1DB-4522-922D-762AD33E2134}" type="parTrans">
      <dgm:prSet/>
      <dgm:spPr/>
      <dgm:t>
        <a:bodyPr/>
        <a:lstStyle/>
        <a:p>
          <a:endParaRPr lang="en-US"/>
        </a:p>
      </dgm:t>
    </dgm:pt>
    <dgm:pt modelId="{97513CAF-756E-467B-ABF7-5A1A5C3F9300}" cxnId="{9333C96C-B1DB-4522-922D-762AD33E2134}" type="sibTrans">
      <dgm:prSet/>
      <dgm:spPr/>
      <dgm:t>
        <a:bodyPr/>
        <a:lstStyle/>
        <a:p>
          <a:endParaRPr lang="en-US"/>
        </a:p>
      </dgm:t>
    </dgm:pt>
    <dgm:pt modelId="{4BED891F-47B7-4776-8E9A-67CB6CE128EB}">
      <dgm:prSet phldrT="[Text]"/>
      <dgm:spPr/>
      <dgm:t>
        <a:bodyPr/>
        <a:lstStyle/>
        <a:p>
          <a:r>
            <a:rPr lang="en-US" dirty="0" err="1" smtClean="0"/>
            <a:t>Vệ</a:t>
          </a:r>
          <a:r>
            <a:rPr lang="en-US" dirty="0" smtClean="0"/>
            <a:t> </a:t>
          </a:r>
          <a:r>
            <a:rPr lang="en-US" dirty="0" err="1" smtClean="0"/>
            <a:t>sinh</a:t>
          </a:r>
          <a:r>
            <a:rPr lang="en-US" dirty="0" smtClean="0"/>
            <a:t> </a:t>
          </a:r>
          <a:r>
            <a:rPr lang="en-US" dirty="0" err="1" smtClean="0"/>
            <a:t>cá</a:t>
          </a:r>
          <a:r>
            <a:rPr lang="en-US" dirty="0" smtClean="0"/>
            <a:t> </a:t>
          </a:r>
          <a:r>
            <a:rPr lang="en-US" dirty="0" err="1" smtClean="0"/>
            <a:t>nhân</a:t>
          </a:r>
          <a:r>
            <a:rPr lang="en-US" dirty="0" smtClean="0"/>
            <a:t> </a:t>
          </a:r>
          <a:r>
            <a:rPr lang="en-US" dirty="0" err="1" smtClean="0"/>
            <a:t>sạch</a:t>
          </a:r>
          <a:r>
            <a:rPr lang="en-US" dirty="0" smtClean="0"/>
            <a:t> </a:t>
          </a:r>
          <a:r>
            <a:rPr lang="en-US" dirty="0" err="1" smtClean="0"/>
            <a:t>sẽ</a:t>
          </a:r>
          <a:endParaRPr lang="en-US" dirty="0"/>
        </a:p>
      </dgm:t>
    </dgm:pt>
    <dgm:pt modelId="{6125D48C-24FB-42B2-8B58-CC5C49B7362B}" cxnId="{C2C83742-B4C6-4232-8B03-FE91EB95D7FA}" type="parTrans">
      <dgm:prSet/>
      <dgm:spPr/>
      <dgm:t>
        <a:bodyPr/>
        <a:lstStyle/>
        <a:p>
          <a:endParaRPr lang="en-US"/>
        </a:p>
      </dgm:t>
    </dgm:pt>
    <dgm:pt modelId="{661AE7D7-FF6A-4F99-A896-9A91C80E5999}" cxnId="{C2C83742-B4C6-4232-8B03-FE91EB95D7FA}" type="sibTrans">
      <dgm:prSet/>
      <dgm:spPr/>
      <dgm:t>
        <a:bodyPr/>
        <a:lstStyle/>
        <a:p>
          <a:endParaRPr lang="en-US"/>
        </a:p>
      </dgm:t>
    </dgm:pt>
    <dgm:pt modelId="{56E4F794-B56D-4E29-8057-D427059376CB}">
      <dgm:prSet phldrT="[Text]"/>
      <dgm:spPr/>
      <dgm:t>
        <a:bodyPr/>
        <a:lstStyle/>
        <a:p>
          <a:r>
            <a:rPr lang="en-US" dirty="0" err="1" smtClean="0"/>
            <a:t>Không</a:t>
          </a:r>
          <a:r>
            <a:rPr lang="en-US" dirty="0" smtClean="0"/>
            <a:t> </a:t>
          </a:r>
          <a:r>
            <a:rPr lang="en-US" dirty="0" err="1" smtClean="0"/>
            <a:t>ăn</a:t>
          </a:r>
          <a:r>
            <a:rPr lang="en-US" dirty="0" smtClean="0"/>
            <a:t> </a:t>
          </a:r>
          <a:r>
            <a:rPr lang="en-US" dirty="0" err="1" smtClean="0"/>
            <a:t>mặn</a:t>
          </a:r>
          <a:endParaRPr lang="en-US" dirty="0"/>
        </a:p>
      </dgm:t>
    </dgm:pt>
    <dgm:pt modelId="{EE90C8DE-D563-4C22-BFE5-2B23FFEFC40C}" cxnId="{C6FD0A5C-54A2-4F63-9082-89EACE3D83D2}" type="parTrans">
      <dgm:prSet/>
      <dgm:spPr/>
      <dgm:t>
        <a:bodyPr/>
        <a:lstStyle/>
        <a:p>
          <a:endParaRPr lang="en-US"/>
        </a:p>
      </dgm:t>
    </dgm:pt>
    <dgm:pt modelId="{325BED0E-48CE-4F1B-A16D-B6C2F47BB7A3}" cxnId="{C6FD0A5C-54A2-4F63-9082-89EACE3D83D2}" type="sibTrans">
      <dgm:prSet/>
      <dgm:spPr/>
      <dgm:t>
        <a:bodyPr/>
        <a:lstStyle/>
        <a:p>
          <a:endParaRPr lang="en-US"/>
        </a:p>
      </dgm:t>
    </dgm:pt>
    <dgm:pt modelId="{424BCDE7-9C15-4CA8-B2A1-F8734D5FACB3}">
      <dgm:prSet phldrT="[Text]"/>
      <dgm:spPr/>
      <dgm:t>
        <a:bodyPr/>
        <a:lstStyle/>
        <a:p>
          <a:r>
            <a:rPr lang="en-US" dirty="0" err="1" smtClean="0"/>
            <a:t>Không</a:t>
          </a:r>
          <a:r>
            <a:rPr lang="en-US" dirty="0" smtClean="0"/>
            <a:t> </a:t>
          </a:r>
          <a:r>
            <a:rPr lang="en-US" dirty="0" err="1" smtClean="0"/>
            <a:t>nhịn</a:t>
          </a:r>
          <a:r>
            <a:rPr lang="en-US" dirty="0" smtClean="0"/>
            <a:t> </a:t>
          </a:r>
          <a:r>
            <a:rPr lang="en-US" dirty="0" err="1" smtClean="0"/>
            <a:t>tiểu</a:t>
          </a:r>
          <a:endParaRPr lang="en-US" dirty="0"/>
        </a:p>
      </dgm:t>
    </dgm:pt>
    <dgm:pt modelId="{10A52DB2-5125-42E4-A1A6-1AD87C675A3E}" cxnId="{0F83C30B-972F-4B76-B4A6-5AF4580C7E69}" type="parTrans">
      <dgm:prSet/>
      <dgm:spPr/>
      <dgm:t>
        <a:bodyPr/>
        <a:lstStyle/>
        <a:p>
          <a:endParaRPr lang="en-US"/>
        </a:p>
      </dgm:t>
    </dgm:pt>
    <dgm:pt modelId="{1417DFCB-52BE-42D9-877D-30202D100AF7}" cxnId="{0F83C30B-972F-4B76-B4A6-5AF4580C7E69}" type="sibTrans">
      <dgm:prSet/>
      <dgm:spPr/>
      <dgm:t>
        <a:bodyPr/>
        <a:lstStyle/>
        <a:p>
          <a:endParaRPr lang="en-US"/>
        </a:p>
      </dgm:t>
    </dgm:pt>
    <dgm:pt modelId="{784322A6-BF8D-4110-8585-E5BD78EC2AD5}" type="pres">
      <dgm:prSet presAssocID="{8B11D4AF-4879-40F9-BAAF-3735BC3C367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C3D21DE-143E-4715-A9A2-A6D685654F38}" type="pres">
      <dgm:prSet presAssocID="{8B11D4AF-4879-40F9-BAAF-3735BC3C3672}" presName="Name1" presStyleCnt="0"/>
      <dgm:spPr/>
    </dgm:pt>
    <dgm:pt modelId="{1AD09D8C-6179-4633-9FE3-691E11D2A39F}" type="pres">
      <dgm:prSet presAssocID="{8B11D4AF-4879-40F9-BAAF-3735BC3C3672}" presName="cycle" presStyleCnt="0"/>
      <dgm:spPr/>
    </dgm:pt>
    <dgm:pt modelId="{C162BCF2-7C2A-4E11-9EB4-7901C736FD3A}" type="pres">
      <dgm:prSet presAssocID="{8B11D4AF-4879-40F9-BAAF-3735BC3C3672}" presName="srcNode" presStyleLbl="node1" presStyleIdx="0" presStyleCnt="4"/>
      <dgm:spPr/>
    </dgm:pt>
    <dgm:pt modelId="{43367E53-C6D2-4201-9327-F177A0E6BC5A}" type="pres">
      <dgm:prSet presAssocID="{8B11D4AF-4879-40F9-BAAF-3735BC3C3672}" presName="conn" presStyleLbl="parChTrans1D2" presStyleIdx="0" presStyleCnt="1"/>
      <dgm:spPr/>
      <dgm:t>
        <a:bodyPr/>
        <a:lstStyle/>
        <a:p>
          <a:endParaRPr lang="en-US"/>
        </a:p>
      </dgm:t>
    </dgm:pt>
    <dgm:pt modelId="{C0E03ECC-7BF1-4192-BB36-6AEB3F90B267}" type="pres">
      <dgm:prSet presAssocID="{8B11D4AF-4879-40F9-BAAF-3735BC3C3672}" presName="extraNode" presStyleLbl="node1" presStyleIdx="0" presStyleCnt="4"/>
      <dgm:spPr/>
    </dgm:pt>
    <dgm:pt modelId="{C44390C2-2F4B-4A9D-8671-2F51EFDB3DF2}" type="pres">
      <dgm:prSet presAssocID="{8B11D4AF-4879-40F9-BAAF-3735BC3C3672}" presName="dstNode" presStyleLbl="node1" presStyleIdx="0" presStyleCnt="4"/>
      <dgm:spPr/>
    </dgm:pt>
    <dgm:pt modelId="{B0365A3D-E63A-40A4-83CE-D42074A56223}" type="pres">
      <dgm:prSet presAssocID="{B589FB74-75D2-4935-8B74-67DEC27A45EF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01F668-6649-4581-8AD3-C7F9CB75D705}" type="pres">
      <dgm:prSet presAssocID="{B589FB74-75D2-4935-8B74-67DEC27A45EF}" presName="accent_1" presStyleCnt="0"/>
      <dgm:spPr/>
    </dgm:pt>
    <dgm:pt modelId="{8DD23BBA-A0CE-4810-A0BB-94B2523900C4}" type="pres">
      <dgm:prSet presAssocID="{B589FB74-75D2-4935-8B74-67DEC27A45EF}" presName="accentRepeatNode" presStyleLbl="solidFgAcc1" presStyleIdx="0" presStyleCnt="4"/>
      <dgm:spPr/>
    </dgm:pt>
    <dgm:pt modelId="{82DDFAE0-B4FD-46D6-987E-1B8AFC223F6D}" type="pres">
      <dgm:prSet presAssocID="{4BED891F-47B7-4776-8E9A-67CB6CE128E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A839C5-7655-49C2-B5A0-1666F0F5AFCF}" type="pres">
      <dgm:prSet presAssocID="{4BED891F-47B7-4776-8E9A-67CB6CE128EB}" presName="accent_2" presStyleCnt="0"/>
      <dgm:spPr/>
    </dgm:pt>
    <dgm:pt modelId="{C6C043EA-0FB0-497A-B87D-2101D34CC1D5}" type="pres">
      <dgm:prSet presAssocID="{4BED891F-47B7-4776-8E9A-67CB6CE128EB}" presName="accentRepeatNode" presStyleLbl="solidFgAcc1" presStyleIdx="1" presStyleCnt="4"/>
      <dgm:spPr/>
    </dgm:pt>
    <dgm:pt modelId="{F242402E-6969-465D-8954-5F03403C1D54}" type="pres">
      <dgm:prSet presAssocID="{56E4F794-B56D-4E29-8057-D427059376C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B7381-B4DF-48BB-A240-0237EB7B99FE}" type="pres">
      <dgm:prSet presAssocID="{56E4F794-B56D-4E29-8057-D427059376CB}" presName="accent_3" presStyleCnt="0"/>
      <dgm:spPr/>
    </dgm:pt>
    <dgm:pt modelId="{4D7172A2-F9D5-46BF-A978-77BCF19030B9}" type="pres">
      <dgm:prSet presAssocID="{56E4F794-B56D-4E29-8057-D427059376CB}" presName="accentRepeatNode" presStyleLbl="solidFgAcc1" presStyleIdx="2" presStyleCnt="4"/>
      <dgm:spPr/>
    </dgm:pt>
    <dgm:pt modelId="{10B0E446-792F-4192-8D7F-5E99CBB5FAD8}" type="pres">
      <dgm:prSet presAssocID="{424BCDE7-9C15-4CA8-B2A1-F8734D5FACB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B23C7-15A0-4400-9D8F-30D91F8A6DDF}" type="pres">
      <dgm:prSet presAssocID="{424BCDE7-9C15-4CA8-B2A1-F8734D5FACB3}" presName="accent_4" presStyleCnt="0"/>
      <dgm:spPr/>
    </dgm:pt>
    <dgm:pt modelId="{65ADE32D-381C-47D7-B93B-AEB6176EE65C}" type="pres">
      <dgm:prSet presAssocID="{424BCDE7-9C15-4CA8-B2A1-F8734D5FACB3}" presName="accentRepeatNode" presStyleLbl="solidFgAcc1" presStyleIdx="3" presStyleCnt="4"/>
      <dgm:spPr/>
    </dgm:pt>
  </dgm:ptLst>
  <dgm:cxnLst>
    <dgm:cxn modelId="{980019CE-4A0B-42F6-B636-B808100511AB}" type="presOf" srcId="{4BED891F-47B7-4776-8E9A-67CB6CE128EB}" destId="{82DDFAE0-B4FD-46D6-987E-1B8AFC223F6D}" srcOrd="0" destOrd="0" presId="urn:microsoft.com/office/officeart/2008/layout/VerticalCurvedList"/>
    <dgm:cxn modelId="{C6FD0A5C-54A2-4F63-9082-89EACE3D83D2}" srcId="{8B11D4AF-4879-40F9-BAAF-3735BC3C3672}" destId="{56E4F794-B56D-4E29-8057-D427059376CB}" srcOrd="2" destOrd="0" parTransId="{EE90C8DE-D563-4C22-BFE5-2B23FFEFC40C}" sibTransId="{325BED0E-48CE-4F1B-A16D-B6C2F47BB7A3}"/>
    <dgm:cxn modelId="{0AE9029E-BC7B-4213-B025-48CD99948C09}" type="presOf" srcId="{97513CAF-756E-467B-ABF7-5A1A5C3F9300}" destId="{43367E53-C6D2-4201-9327-F177A0E6BC5A}" srcOrd="0" destOrd="0" presId="urn:microsoft.com/office/officeart/2008/layout/VerticalCurvedList"/>
    <dgm:cxn modelId="{56D5658E-1AB9-4D8E-BECE-40E2A3E36DAF}" type="presOf" srcId="{8B11D4AF-4879-40F9-BAAF-3735BC3C3672}" destId="{784322A6-BF8D-4110-8585-E5BD78EC2AD5}" srcOrd="0" destOrd="0" presId="urn:microsoft.com/office/officeart/2008/layout/VerticalCurvedList"/>
    <dgm:cxn modelId="{C2C83742-B4C6-4232-8B03-FE91EB95D7FA}" srcId="{8B11D4AF-4879-40F9-BAAF-3735BC3C3672}" destId="{4BED891F-47B7-4776-8E9A-67CB6CE128EB}" srcOrd="1" destOrd="0" parTransId="{6125D48C-24FB-42B2-8B58-CC5C49B7362B}" sibTransId="{661AE7D7-FF6A-4F99-A896-9A91C80E5999}"/>
    <dgm:cxn modelId="{9333C96C-B1DB-4522-922D-762AD33E2134}" srcId="{8B11D4AF-4879-40F9-BAAF-3735BC3C3672}" destId="{B589FB74-75D2-4935-8B74-67DEC27A45EF}" srcOrd="0" destOrd="0" parTransId="{8433E80D-1E15-4A81-B049-F7A830A9215D}" sibTransId="{97513CAF-756E-467B-ABF7-5A1A5C3F9300}"/>
    <dgm:cxn modelId="{E9A9593A-DE43-4911-B190-60BD6D9E75B4}" type="presOf" srcId="{B589FB74-75D2-4935-8B74-67DEC27A45EF}" destId="{B0365A3D-E63A-40A4-83CE-D42074A56223}" srcOrd="0" destOrd="0" presId="urn:microsoft.com/office/officeart/2008/layout/VerticalCurvedList"/>
    <dgm:cxn modelId="{0F83C30B-972F-4B76-B4A6-5AF4580C7E69}" srcId="{8B11D4AF-4879-40F9-BAAF-3735BC3C3672}" destId="{424BCDE7-9C15-4CA8-B2A1-F8734D5FACB3}" srcOrd="3" destOrd="0" parTransId="{10A52DB2-5125-42E4-A1A6-1AD87C675A3E}" sibTransId="{1417DFCB-52BE-42D9-877D-30202D100AF7}"/>
    <dgm:cxn modelId="{CE21F2E3-E374-48DF-99BA-1E1BB01A7C47}" type="presOf" srcId="{56E4F794-B56D-4E29-8057-D427059376CB}" destId="{F242402E-6969-465D-8954-5F03403C1D54}" srcOrd="0" destOrd="0" presId="urn:microsoft.com/office/officeart/2008/layout/VerticalCurvedList"/>
    <dgm:cxn modelId="{3F6AEECD-8D7C-4297-9F19-1ADA1274FD0D}" type="presOf" srcId="{424BCDE7-9C15-4CA8-B2A1-F8734D5FACB3}" destId="{10B0E446-792F-4192-8D7F-5E99CBB5FAD8}" srcOrd="0" destOrd="0" presId="urn:microsoft.com/office/officeart/2008/layout/VerticalCurvedList"/>
    <dgm:cxn modelId="{53877CC2-9912-4C08-B532-BED300B7CACD}" type="presParOf" srcId="{784322A6-BF8D-4110-8585-E5BD78EC2AD5}" destId="{9C3D21DE-143E-4715-A9A2-A6D685654F38}" srcOrd="0" destOrd="0" presId="urn:microsoft.com/office/officeart/2008/layout/VerticalCurvedList"/>
    <dgm:cxn modelId="{B49AF375-A750-4964-907A-A357433838C1}" type="presParOf" srcId="{9C3D21DE-143E-4715-A9A2-A6D685654F38}" destId="{1AD09D8C-6179-4633-9FE3-691E11D2A39F}" srcOrd="0" destOrd="0" presId="urn:microsoft.com/office/officeart/2008/layout/VerticalCurvedList"/>
    <dgm:cxn modelId="{728F285B-BC3F-4091-B06E-C078A7EF2DF3}" type="presParOf" srcId="{1AD09D8C-6179-4633-9FE3-691E11D2A39F}" destId="{C162BCF2-7C2A-4E11-9EB4-7901C736FD3A}" srcOrd="0" destOrd="0" presId="urn:microsoft.com/office/officeart/2008/layout/VerticalCurvedList"/>
    <dgm:cxn modelId="{EB614B7A-1CE7-4A0C-884A-E972969A7642}" type="presParOf" srcId="{1AD09D8C-6179-4633-9FE3-691E11D2A39F}" destId="{43367E53-C6D2-4201-9327-F177A0E6BC5A}" srcOrd="1" destOrd="0" presId="urn:microsoft.com/office/officeart/2008/layout/VerticalCurvedList"/>
    <dgm:cxn modelId="{33B44A1F-6C06-4CAF-B196-6828A2BBCF39}" type="presParOf" srcId="{1AD09D8C-6179-4633-9FE3-691E11D2A39F}" destId="{C0E03ECC-7BF1-4192-BB36-6AEB3F90B267}" srcOrd="2" destOrd="0" presId="urn:microsoft.com/office/officeart/2008/layout/VerticalCurvedList"/>
    <dgm:cxn modelId="{22D24D2E-41DB-401F-A897-505661D108F7}" type="presParOf" srcId="{1AD09D8C-6179-4633-9FE3-691E11D2A39F}" destId="{C44390C2-2F4B-4A9D-8671-2F51EFDB3DF2}" srcOrd="3" destOrd="0" presId="urn:microsoft.com/office/officeart/2008/layout/VerticalCurvedList"/>
    <dgm:cxn modelId="{3E72E223-980D-442F-97B3-78ECBBE99985}" type="presParOf" srcId="{9C3D21DE-143E-4715-A9A2-A6D685654F38}" destId="{B0365A3D-E63A-40A4-83CE-D42074A56223}" srcOrd="1" destOrd="0" presId="urn:microsoft.com/office/officeart/2008/layout/VerticalCurvedList"/>
    <dgm:cxn modelId="{2AB68BD2-10E5-4E03-A7BA-0EBCE254D903}" type="presParOf" srcId="{9C3D21DE-143E-4715-A9A2-A6D685654F38}" destId="{6201F668-6649-4581-8AD3-C7F9CB75D705}" srcOrd="2" destOrd="0" presId="urn:microsoft.com/office/officeart/2008/layout/VerticalCurvedList"/>
    <dgm:cxn modelId="{755C7668-B4F6-46D7-86B7-ADE1F6B81395}" type="presParOf" srcId="{6201F668-6649-4581-8AD3-C7F9CB75D705}" destId="{8DD23BBA-A0CE-4810-A0BB-94B2523900C4}" srcOrd="0" destOrd="0" presId="urn:microsoft.com/office/officeart/2008/layout/VerticalCurvedList"/>
    <dgm:cxn modelId="{A102CCD2-1319-4B99-BBF5-C6F944618905}" type="presParOf" srcId="{9C3D21DE-143E-4715-A9A2-A6D685654F38}" destId="{82DDFAE0-B4FD-46D6-987E-1B8AFC223F6D}" srcOrd="3" destOrd="0" presId="urn:microsoft.com/office/officeart/2008/layout/VerticalCurvedList"/>
    <dgm:cxn modelId="{1D75A24C-6D1E-462E-9071-04F4CBC91BC5}" type="presParOf" srcId="{9C3D21DE-143E-4715-A9A2-A6D685654F38}" destId="{20A839C5-7655-49C2-B5A0-1666F0F5AFCF}" srcOrd="4" destOrd="0" presId="urn:microsoft.com/office/officeart/2008/layout/VerticalCurvedList"/>
    <dgm:cxn modelId="{12B18BA0-71EF-4D44-BF39-D84A7F785586}" type="presParOf" srcId="{20A839C5-7655-49C2-B5A0-1666F0F5AFCF}" destId="{C6C043EA-0FB0-497A-B87D-2101D34CC1D5}" srcOrd="0" destOrd="0" presId="urn:microsoft.com/office/officeart/2008/layout/VerticalCurvedList"/>
    <dgm:cxn modelId="{C8EA0C59-7FEE-4607-BB4D-709847FFE3BF}" type="presParOf" srcId="{9C3D21DE-143E-4715-A9A2-A6D685654F38}" destId="{F242402E-6969-465D-8954-5F03403C1D54}" srcOrd="5" destOrd="0" presId="urn:microsoft.com/office/officeart/2008/layout/VerticalCurvedList"/>
    <dgm:cxn modelId="{32DE91E3-930A-4799-B4AD-B0319DE04A99}" type="presParOf" srcId="{9C3D21DE-143E-4715-A9A2-A6D685654F38}" destId="{816B7381-B4DF-48BB-A240-0237EB7B99FE}" srcOrd="6" destOrd="0" presId="urn:microsoft.com/office/officeart/2008/layout/VerticalCurvedList"/>
    <dgm:cxn modelId="{E76E9D4F-67E4-47E3-B41C-A443236914E0}" type="presParOf" srcId="{816B7381-B4DF-48BB-A240-0237EB7B99FE}" destId="{4D7172A2-F9D5-46BF-A978-77BCF19030B9}" srcOrd="0" destOrd="0" presId="urn:microsoft.com/office/officeart/2008/layout/VerticalCurvedList"/>
    <dgm:cxn modelId="{7AF56E35-52C0-4946-8199-A503DFB59583}" type="presParOf" srcId="{9C3D21DE-143E-4715-A9A2-A6D685654F38}" destId="{10B0E446-792F-4192-8D7F-5E99CBB5FAD8}" srcOrd="7" destOrd="0" presId="urn:microsoft.com/office/officeart/2008/layout/VerticalCurvedList"/>
    <dgm:cxn modelId="{BCEA5A27-096C-4A7F-9EED-462B0A034FEC}" type="presParOf" srcId="{9C3D21DE-143E-4715-A9A2-A6D685654F38}" destId="{745B23C7-15A0-4400-9D8F-30D91F8A6DDF}" srcOrd="8" destOrd="0" presId="urn:microsoft.com/office/officeart/2008/layout/VerticalCurvedList"/>
    <dgm:cxn modelId="{48DF5BCB-1A3E-4140-A8C1-370766E5F4A6}" type="presParOf" srcId="{745B23C7-15A0-4400-9D8F-30D91F8A6DDF}" destId="{65ADE32D-381C-47D7-B93B-AEB6176EE6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583680" cy="5068387"/>
        <a:chOff x="0" y="0"/>
        <a:chExt cx="6583680" cy="5068387"/>
      </a:xfrm>
    </dsp:grpSpPr>
    <dsp:sp modelId="{43367E53-C6D2-4201-9327-F177A0E6BC5A}">
      <dsp:nvSpPr>
        <dsp:cNvPr id="4" name="Block Arc 3"/>
        <dsp:cNvSpPr/>
      </dsp:nvSpPr>
      <dsp:spPr bwMode="white">
        <a:xfrm>
          <a:off x="-5672231" y="-889763"/>
          <a:ext cx="6847912" cy="6847912"/>
        </a:xfrm>
        <a:prstGeom prst="blockArc">
          <a:avLst>
            <a:gd name="adj1" fmla="val 18900000"/>
            <a:gd name="adj2" fmla="val 2700000"/>
            <a:gd name="adj3" fmla="val 264"/>
          </a:avLst>
        </a:prstGeom>
      </dsp:spPr>
      <dsp:style>
        <a:lnRef idx="2">
          <a:schemeClr val="accent5"/>
        </a:lnRef>
        <a:fillRef idx="0">
          <a:schemeClr val="accent4">
            <a:tint val="90000"/>
          </a:schemeClr>
        </a:fillRef>
        <a:effectRef idx="0">
          <a:scrgbClr r="0" g="0" b="0"/>
        </a:effectRef>
        <a:fontRef idx="minor"/>
      </dsp:style>
      <dsp:txXfrm>
        <a:off x="-5672231" y="-889763"/>
        <a:ext cx="6847912" cy="6847912"/>
      </dsp:txXfrm>
    </dsp:sp>
    <dsp:sp modelId="{B0365A3D-E63A-40A4-83CE-D42074A56223}">
      <dsp:nvSpPr>
        <dsp:cNvPr id="7" name="Rectangles 6"/>
        <dsp:cNvSpPr/>
      </dsp:nvSpPr>
      <dsp:spPr bwMode="white">
        <a:xfrm>
          <a:off x="642671" y="389658"/>
          <a:ext cx="5941009" cy="779721"/>
        </a:xfrm>
        <a:prstGeom prst="rect">
          <a:avLst/>
        </a:prstGeom>
      </dsp:spPr>
      <dsp:style>
        <a:lnRef idx="2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618903" tIns="78740" rIns="78740" bIns="78740" anchor="ctr"/>
        <a:lstStyle>
          <a:lvl1pPr algn="l">
            <a:defRPr sz="31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/>
            <a:t>Uống</a:t>
          </a:r>
          <a:r>
            <a:rPr lang="en-US" dirty="0" smtClean="0"/>
            <a:t> </a:t>
          </a:r>
          <a:r>
            <a:rPr lang="en-US" dirty="0" err="1" smtClean="0"/>
            <a:t>đủ</a:t>
          </a:r>
          <a:r>
            <a:rPr lang="en-US" dirty="0" smtClean="0"/>
            <a:t> </a:t>
          </a:r>
          <a:r>
            <a:rPr lang="en-US" dirty="0" err="1" smtClean="0"/>
            <a:t>nước</a:t>
          </a:r>
          <a:endParaRPr lang="en-US" dirty="0"/>
        </a:p>
      </dsp:txBody>
      <dsp:txXfrm>
        <a:off x="642671" y="389658"/>
        <a:ext cx="5941009" cy="779721"/>
      </dsp:txXfrm>
    </dsp:sp>
    <dsp:sp modelId="{8DD23BBA-A0CE-4810-A0BB-94B2523900C4}">
      <dsp:nvSpPr>
        <dsp:cNvPr id="8" name="Oval 7"/>
        <dsp:cNvSpPr/>
      </dsp:nvSpPr>
      <dsp:spPr bwMode="white">
        <a:xfrm>
          <a:off x="155346" y="292193"/>
          <a:ext cx="974651" cy="974651"/>
        </a:xfrm>
        <a:prstGeom prst="ellipse">
          <a:avLst/>
        </a:prstGeom>
      </dsp:spPr>
      <dsp:style>
        <a:lnRef idx="2">
          <a:schemeClr val="accent4">
            <a:hueOff val="0"/>
            <a:satOff val="0"/>
            <a:lumOff val="0"/>
            <a:alpha val="100000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55346" y="292193"/>
        <a:ext cx="974651" cy="974651"/>
      </dsp:txXfrm>
    </dsp:sp>
    <dsp:sp modelId="{82DDFAE0-B4FD-46D6-987E-1B8AFC223F6D}">
      <dsp:nvSpPr>
        <dsp:cNvPr id="9" name="Rectangles 8"/>
        <dsp:cNvSpPr/>
      </dsp:nvSpPr>
      <dsp:spPr bwMode="white">
        <a:xfrm>
          <a:off x="1089703" y="1559441"/>
          <a:ext cx="5493977" cy="779721"/>
        </a:xfrm>
        <a:prstGeom prst="rect">
          <a:avLst/>
        </a:prstGeom>
      </dsp:spPr>
      <dsp:style>
        <a:lnRef idx="2">
          <a:schemeClr val="lt1"/>
        </a:lnRef>
        <a:fillRef idx="1">
          <a:schemeClr val="accent4">
            <a:hueOff val="3259999"/>
            <a:satOff val="-13594"/>
            <a:lumOff val="313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618903" tIns="78740" rIns="78740" bIns="78740" anchor="ctr"/>
        <a:lstStyle>
          <a:lvl1pPr algn="l">
            <a:defRPr sz="31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/>
            <a:t>Vệ</a:t>
          </a:r>
          <a:r>
            <a:rPr lang="en-US" dirty="0" smtClean="0"/>
            <a:t> </a:t>
          </a:r>
          <a:r>
            <a:rPr lang="en-US" dirty="0" err="1" smtClean="0"/>
            <a:t>sinh</a:t>
          </a:r>
          <a:r>
            <a:rPr lang="en-US" dirty="0" smtClean="0"/>
            <a:t> </a:t>
          </a:r>
          <a:r>
            <a:rPr lang="en-US" dirty="0" err="1" smtClean="0"/>
            <a:t>cá</a:t>
          </a:r>
          <a:r>
            <a:rPr lang="en-US" dirty="0" smtClean="0"/>
            <a:t> </a:t>
          </a:r>
          <a:r>
            <a:rPr lang="en-US" dirty="0" err="1" smtClean="0"/>
            <a:t>nhân</a:t>
          </a:r>
          <a:r>
            <a:rPr lang="en-US" dirty="0" smtClean="0"/>
            <a:t> </a:t>
          </a:r>
          <a:r>
            <a:rPr lang="en-US" dirty="0" err="1" smtClean="0"/>
            <a:t>sạch</a:t>
          </a:r>
          <a:r>
            <a:rPr lang="en-US" dirty="0" smtClean="0"/>
            <a:t> </a:t>
          </a:r>
          <a:r>
            <a:rPr lang="en-US" dirty="0" err="1" smtClean="0"/>
            <a:t>sẽ</a:t>
          </a:r>
          <a:endParaRPr lang="en-US" dirty="0"/>
        </a:p>
      </dsp:txBody>
      <dsp:txXfrm>
        <a:off x="1089703" y="1559441"/>
        <a:ext cx="5493977" cy="779721"/>
      </dsp:txXfrm>
    </dsp:sp>
    <dsp:sp modelId="{C6C043EA-0FB0-497A-B87D-2101D34CC1D5}">
      <dsp:nvSpPr>
        <dsp:cNvPr id="10" name="Oval 9"/>
        <dsp:cNvSpPr/>
      </dsp:nvSpPr>
      <dsp:spPr bwMode="white">
        <a:xfrm>
          <a:off x="602378" y="1461976"/>
          <a:ext cx="974651" cy="974651"/>
        </a:xfrm>
        <a:prstGeom prst="ellipse">
          <a:avLst/>
        </a:prstGeom>
      </dsp:spPr>
      <dsp:style>
        <a:lnRef idx="2">
          <a:schemeClr val="accent4">
            <a:hueOff val="3259999"/>
            <a:satOff val="-13594"/>
            <a:lumOff val="3137"/>
            <a:alpha val="100000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602378" y="1461976"/>
        <a:ext cx="974651" cy="974651"/>
      </dsp:txXfrm>
    </dsp:sp>
    <dsp:sp modelId="{F242402E-6969-465D-8954-5F03403C1D54}">
      <dsp:nvSpPr>
        <dsp:cNvPr id="11" name="Rectangles 10"/>
        <dsp:cNvSpPr/>
      </dsp:nvSpPr>
      <dsp:spPr bwMode="white">
        <a:xfrm>
          <a:off x="1089703" y="2729225"/>
          <a:ext cx="5493977" cy="779721"/>
        </a:xfrm>
        <a:prstGeom prst="rect">
          <a:avLst/>
        </a:prstGeom>
      </dsp:spPr>
      <dsp:style>
        <a:lnRef idx="2">
          <a:schemeClr val="lt1"/>
        </a:lnRef>
        <a:fillRef idx="1">
          <a:schemeClr val="accent4">
            <a:hueOff val="6519999"/>
            <a:satOff val="-27189"/>
            <a:lumOff val="6275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618903" tIns="78740" rIns="78740" bIns="78740" anchor="ctr"/>
        <a:lstStyle>
          <a:lvl1pPr algn="l">
            <a:defRPr sz="31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/>
            <a:t>Không</a:t>
          </a:r>
          <a:r>
            <a:rPr lang="en-US" dirty="0" smtClean="0"/>
            <a:t> </a:t>
          </a:r>
          <a:r>
            <a:rPr lang="en-US" dirty="0" err="1" smtClean="0"/>
            <a:t>ăn</a:t>
          </a:r>
          <a:r>
            <a:rPr lang="en-US" dirty="0" smtClean="0"/>
            <a:t> </a:t>
          </a:r>
          <a:r>
            <a:rPr lang="en-US" dirty="0" err="1" smtClean="0"/>
            <a:t>mặn</a:t>
          </a:r>
          <a:endParaRPr lang="en-US" dirty="0"/>
        </a:p>
      </dsp:txBody>
      <dsp:txXfrm>
        <a:off x="1089703" y="2729225"/>
        <a:ext cx="5493977" cy="779721"/>
      </dsp:txXfrm>
    </dsp:sp>
    <dsp:sp modelId="{4D7172A2-F9D5-46BF-A978-77BCF19030B9}">
      <dsp:nvSpPr>
        <dsp:cNvPr id="12" name="Oval 11"/>
        <dsp:cNvSpPr/>
      </dsp:nvSpPr>
      <dsp:spPr bwMode="white">
        <a:xfrm>
          <a:off x="602378" y="2631760"/>
          <a:ext cx="974651" cy="974651"/>
        </a:xfrm>
        <a:prstGeom prst="ellipse">
          <a:avLst/>
        </a:prstGeom>
      </dsp:spPr>
      <dsp:style>
        <a:lnRef idx="2">
          <a:schemeClr val="accent4">
            <a:hueOff val="6519999"/>
            <a:satOff val="-27189"/>
            <a:lumOff val="6275"/>
            <a:alpha val="100000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602378" y="2631760"/>
        <a:ext cx="974651" cy="974651"/>
      </dsp:txXfrm>
    </dsp:sp>
    <dsp:sp modelId="{10B0E446-792F-4192-8D7F-5E99CBB5FAD8}">
      <dsp:nvSpPr>
        <dsp:cNvPr id="13" name="Rectangles 12"/>
        <dsp:cNvSpPr/>
      </dsp:nvSpPr>
      <dsp:spPr bwMode="white">
        <a:xfrm>
          <a:off x="642671" y="3899009"/>
          <a:ext cx="5941009" cy="779721"/>
        </a:xfrm>
        <a:prstGeom prst="rect">
          <a:avLst/>
        </a:prstGeom>
      </dsp:spPr>
      <dsp:style>
        <a:lnRef idx="2">
          <a:schemeClr val="lt1"/>
        </a:lnRef>
        <a:fillRef idx="1">
          <a:schemeClr val="accent4">
            <a:hueOff val="9780000"/>
            <a:satOff val="-40783"/>
            <a:lumOff val="941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618903" tIns="78740" rIns="78740" bIns="78740" anchor="ctr"/>
        <a:lstStyle>
          <a:lvl1pPr algn="l">
            <a:defRPr sz="31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/>
            <a:t>Không</a:t>
          </a:r>
          <a:r>
            <a:rPr lang="en-US" dirty="0" smtClean="0"/>
            <a:t> </a:t>
          </a:r>
          <a:r>
            <a:rPr lang="en-US" dirty="0" err="1" smtClean="0"/>
            <a:t>nhịn</a:t>
          </a:r>
          <a:r>
            <a:rPr lang="en-US" dirty="0" smtClean="0"/>
            <a:t> </a:t>
          </a:r>
          <a:r>
            <a:rPr lang="en-US" dirty="0" err="1" smtClean="0"/>
            <a:t>tiểu</a:t>
          </a:r>
          <a:endParaRPr lang="en-US" dirty="0"/>
        </a:p>
      </dsp:txBody>
      <dsp:txXfrm>
        <a:off x="642671" y="3899009"/>
        <a:ext cx="5941009" cy="779721"/>
      </dsp:txXfrm>
    </dsp:sp>
    <dsp:sp modelId="{65ADE32D-381C-47D7-B93B-AEB6176EE65C}">
      <dsp:nvSpPr>
        <dsp:cNvPr id="14" name="Oval 13"/>
        <dsp:cNvSpPr/>
      </dsp:nvSpPr>
      <dsp:spPr bwMode="white">
        <a:xfrm>
          <a:off x="155346" y="3801544"/>
          <a:ext cx="974651" cy="974651"/>
        </a:xfrm>
        <a:prstGeom prst="ellipse">
          <a:avLst/>
        </a:prstGeom>
      </dsp:spPr>
      <dsp:style>
        <a:lnRef idx="2">
          <a:schemeClr val="accent4">
            <a:hueOff val="9780000"/>
            <a:satOff val="-40783"/>
            <a:lumOff val="9412"/>
            <a:alpha val="100000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55346" y="3801544"/>
        <a:ext cx="974651" cy="974651"/>
      </dsp:txXfrm>
    </dsp:sp>
    <dsp:sp modelId="{C162BCF2-7C2A-4E11-9EB4-7901C736FD3A}">
      <dsp:nvSpPr>
        <dsp:cNvPr id="3" name="Rectangles 2" hidden="1"/>
        <dsp:cNvSpPr/>
      </dsp:nvSpPr>
      <dsp:spPr bwMode="white">
        <a:xfrm>
          <a:off x="142100" y="107819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142100" y="107819"/>
        <a:ext cx="36000" cy="36000"/>
      </dsp:txXfrm>
    </dsp:sp>
    <dsp:sp modelId="{C0E03ECC-7BF1-4192-BB36-6AEB3F90B267}">
      <dsp:nvSpPr>
        <dsp:cNvPr id="5" name="Rectangles 4" hidden="1"/>
        <dsp:cNvSpPr/>
      </dsp:nvSpPr>
      <dsp:spPr bwMode="white">
        <a:xfrm>
          <a:off x="1139681" y="2516193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1139681" y="2516193"/>
        <a:ext cx="36000" cy="36000"/>
      </dsp:txXfrm>
    </dsp:sp>
    <dsp:sp modelId="{C44390C2-2F4B-4A9D-8671-2F51EFDB3DF2}">
      <dsp:nvSpPr>
        <dsp:cNvPr id="6" name="Rectangles 5" hidden="1"/>
        <dsp:cNvSpPr/>
      </dsp:nvSpPr>
      <dsp:spPr bwMode="white">
        <a:xfrm>
          <a:off x="142100" y="4924568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142100" y="4924568"/>
        <a:ext cx="36000" cy="3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/>
          <p:cNvSpPr/>
          <p:nvPr userDrawn="1"/>
        </p:nvSpPr>
        <p:spPr>
          <a:xfrm>
            <a:off x="742868" y="652652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" name="Google Shape;10;p2"/>
          <p:cNvSpPr/>
          <p:nvPr userDrawn="1"/>
        </p:nvSpPr>
        <p:spPr>
          <a:xfrm>
            <a:off x="337537" y="323567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" name="Google Shape;11;p2"/>
          <p:cNvSpPr/>
          <p:nvPr userDrawn="1"/>
        </p:nvSpPr>
        <p:spPr>
          <a:xfrm flipH="1">
            <a:off x="4419291" y="10313"/>
            <a:ext cx="7811294" cy="517987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" name="Google Shape;12;p2"/>
          <p:cNvSpPr/>
          <p:nvPr userDrawn="1"/>
        </p:nvSpPr>
        <p:spPr>
          <a:xfrm flipH="1">
            <a:off x="4547056" y="-30326"/>
            <a:ext cx="7644934" cy="502732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Google Shape;26;p4"/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" name="Rectangle 7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>
            <a:fillRect/>
          </a:stretch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  <a:endParaRPr lang="vi-VN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Google Shape;125;p17"/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>
            <a:fillRect/>
          </a:stretch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08C5FC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  <a:endParaRPr lang="vi-VN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Google Shape;138;p18"/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>
            <a:fillRect/>
          </a:stretch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9F5FCF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  <a:endParaRPr lang="vi-VN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Google Shape;181;p21"/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>
            <a:fillRect/>
          </a:stretch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9.jpeg"/><Relationship Id="rId2" Type="http://schemas.microsoft.com/office/2007/relationships/hdphoto" Target="../media/image4.wdp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microsoft.com/office/2007/relationships/hdphoto" Target="../media/image13.wdp"/><Relationship Id="rId3" Type="http://schemas.openxmlformats.org/officeDocument/2006/relationships/image" Target="../media/image12.png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14.jpeg"/><Relationship Id="rId2" Type="http://schemas.microsoft.com/office/2007/relationships/hdphoto" Target="../media/image4.wdp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image" Target="../media/image17.jpe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94193" y="1259838"/>
            <a:ext cx="3964299" cy="1323439"/>
            <a:chOff x="649448" y="1233713"/>
            <a:chExt cx="3025821" cy="1323439"/>
          </a:xfrm>
        </p:grpSpPr>
        <p:sp>
          <p:nvSpPr>
            <p:cNvPr id="4" name="TextBox 3"/>
            <p:cNvSpPr txBox="1"/>
            <p:nvPr/>
          </p:nvSpPr>
          <p:spPr>
            <a:xfrm>
              <a:off x="682171" y="1233713"/>
              <a:ext cx="2883416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BÀI </a:t>
              </a:r>
              <a:r>
                <a:rPr lang="en-US" sz="8000" dirty="0" smtClean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27</a:t>
              </a:r>
              <a:endParaRPr lang="vi-VN" sz="8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9448" y="1233713"/>
              <a:ext cx="30258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BÀI </a:t>
              </a:r>
              <a:r>
                <a:rPr lang="en-US" sz="8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27</a:t>
              </a:r>
              <a:endParaRPr lang="vi-VN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11257" y="4323806"/>
            <a:ext cx="107663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ÔN TẬP CHỦ ĐỀ </a:t>
            </a:r>
            <a:endParaRPr lang="en-US" sz="6000" dirty="0" smtClean="0">
              <a:ln>
                <a:solidFill>
                  <a:schemeClr val="accent2"/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6000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CON NGƯỜI VÀ SỨC KHỎE</a:t>
            </a:r>
            <a:endParaRPr lang="vi-VN" sz="6000" dirty="0">
              <a:ln>
                <a:solidFill>
                  <a:schemeClr val="accent2"/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122" name="Picture 2" descr="Children&amp;#39;s Health"/>
          <p:cNvPicPr>
            <a:picLocks noChangeAspect="1" noChangeArrowheads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6" y="631188"/>
            <a:ext cx="4816208" cy="3400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69230" y="0"/>
            <a:ext cx="3853541" cy="1066800"/>
            <a:chOff x="4010298" y="0"/>
            <a:chExt cx="3853541" cy="1066800"/>
          </a:xfrm>
        </p:grpSpPr>
        <p:grpSp>
          <p:nvGrpSpPr>
            <p:cNvPr id="4" name="Group 3"/>
            <p:cNvGrpSpPr/>
            <p:nvPr/>
          </p:nvGrpSpPr>
          <p:grpSpPr>
            <a:xfrm>
              <a:off x="4010298" y="0"/>
              <a:ext cx="3853541" cy="1066800"/>
              <a:chOff x="4349932" y="0"/>
              <a:chExt cx="3853541" cy="1066800"/>
            </a:xfrm>
            <a:solidFill>
              <a:srgbClr val="9F5FCF"/>
            </a:solidFill>
          </p:grpSpPr>
          <p:sp>
            <p:nvSpPr>
              <p:cNvPr id="2" name="Google Shape;26;p4"/>
              <p:cNvSpPr/>
              <p:nvPr/>
            </p:nvSpPr>
            <p:spPr>
              <a:xfrm flipH="1">
                <a:off x="4349932" y="0"/>
                <a:ext cx="2213427" cy="1066800"/>
              </a:xfrm>
              <a:custGeom>
                <a:avLst/>
                <a:gdLst/>
                <a:ahLst/>
                <a:cxnLst/>
                <a:rect l="l" t="t" r="r" b="b"/>
                <a:pathLst>
                  <a:path w="32850" h="14118" extrusionOk="0">
                    <a:moveTo>
                      <a:pt x="1" y="1"/>
                    </a:moveTo>
                    <a:lnTo>
                      <a:pt x="1" y="12945"/>
                    </a:lnTo>
                    <a:cubicBezTo>
                      <a:pt x="57" y="12959"/>
                      <a:pt x="113" y="13001"/>
                      <a:pt x="168" y="13015"/>
                    </a:cubicBezTo>
                    <a:cubicBezTo>
                      <a:pt x="1773" y="13750"/>
                      <a:pt x="3537" y="14117"/>
                      <a:pt x="5301" y="14117"/>
                    </a:cubicBezTo>
                    <a:cubicBezTo>
                      <a:pt x="7217" y="14117"/>
                      <a:pt x="9132" y="13684"/>
                      <a:pt x="10839" y="12820"/>
                    </a:cubicBezTo>
                    <a:cubicBezTo>
                      <a:pt x="13252" y="11578"/>
                      <a:pt x="15205" y="9598"/>
                      <a:pt x="17297" y="7868"/>
                    </a:cubicBezTo>
                    <a:cubicBezTo>
                      <a:pt x="19404" y="6124"/>
                      <a:pt x="21858" y="4576"/>
                      <a:pt x="24592" y="4506"/>
                    </a:cubicBezTo>
                    <a:cubicBezTo>
                      <a:pt x="24664" y="4504"/>
                      <a:pt x="24736" y="4503"/>
                      <a:pt x="24808" y="4503"/>
                    </a:cubicBezTo>
                    <a:cubicBezTo>
                      <a:pt x="26011" y="4503"/>
                      <a:pt x="27265" y="4752"/>
                      <a:pt x="28452" y="4752"/>
                    </a:cubicBezTo>
                    <a:cubicBezTo>
                      <a:pt x="29285" y="4752"/>
                      <a:pt x="30086" y="4630"/>
                      <a:pt x="30813" y="4213"/>
                    </a:cubicBezTo>
                    <a:cubicBezTo>
                      <a:pt x="32222" y="3404"/>
                      <a:pt x="32850" y="1521"/>
                      <a:pt x="323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3" name="Google Shape;26;p4"/>
              <p:cNvSpPr/>
              <p:nvPr/>
            </p:nvSpPr>
            <p:spPr>
              <a:xfrm>
                <a:off x="6001655" y="0"/>
                <a:ext cx="2201818" cy="1066800"/>
              </a:xfrm>
              <a:custGeom>
                <a:avLst/>
                <a:gdLst/>
                <a:ahLst/>
                <a:cxnLst/>
                <a:rect l="l" t="t" r="r" b="b"/>
                <a:pathLst>
                  <a:path w="32850" h="14118" extrusionOk="0">
                    <a:moveTo>
                      <a:pt x="1" y="1"/>
                    </a:moveTo>
                    <a:lnTo>
                      <a:pt x="1" y="12945"/>
                    </a:lnTo>
                    <a:cubicBezTo>
                      <a:pt x="57" y="12959"/>
                      <a:pt x="113" y="13001"/>
                      <a:pt x="168" y="13015"/>
                    </a:cubicBezTo>
                    <a:cubicBezTo>
                      <a:pt x="1773" y="13750"/>
                      <a:pt x="3537" y="14117"/>
                      <a:pt x="5301" y="14117"/>
                    </a:cubicBezTo>
                    <a:cubicBezTo>
                      <a:pt x="7217" y="14117"/>
                      <a:pt x="9132" y="13684"/>
                      <a:pt x="10839" y="12820"/>
                    </a:cubicBezTo>
                    <a:cubicBezTo>
                      <a:pt x="13252" y="11578"/>
                      <a:pt x="15205" y="9598"/>
                      <a:pt x="17297" y="7868"/>
                    </a:cubicBezTo>
                    <a:cubicBezTo>
                      <a:pt x="19404" y="6124"/>
                      <a:pt x="21858" y="4576"/>
                      <a:pt x="24592" y="4506"/>
                    </a:cubicBezTo>
                    <a:cubicBezTo>
                      <a:pt x="24664" y="4504"/>
                      <a:pt x="24736" y="4503"/>
                      <a:pt x="24808" y="4503"/>
                    </a:cubicBezTo>
                    <a:cubicBezTo>
                      <a:pt x="26011" y="4503"/>
                      <a:pt x="27265" y="4752"/>
                      <a:pt x="28452" y="4752"/>
                    </a:cubicBezTo>
                    <a:cubicBezTo>
                      <a:pt x="29285" y="4752"/>
                      <a:pt x="30086" y="4630"/>
                      <a:pt x="30813" y="4213"/>
                    </a:cubicBezTo>
                    <a:cubicBezTo>
                      <a:pt x="32222" y="3404"/>
                      <a:pt x="32850" y="1521"/>
                      <a:pt x="323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pic>
          <p:nvPicPr>
            <p:cNvPr id="6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4625" b="9688" l="7105" r="13509">
                          <a14:foregroundMark x1="9211" y1="5938" x2="10965" y2="5938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" t="4381" r="85672" b="89702"/>
            <a:stretch>
              <a:fillRect/>
            </a:stretch>
          </p:blipFill>
          <p:spPr bwMode="auto">
            <a:xfrm>
              <a:off x="5445677" y="0"/>
              <a:ext cx="973069" cy="10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4232365" y="1066800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charset="0"/>
                <a:cs typeface="Times New Roman" panose="02020603050405020304" charset="0"/>
              </a:rPr>
              <a:t>ĐOÁN TÊN CƠ QUAN</a:t>
            </a:r>
            <a:endParaRPr lang="en-US" sz="2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A7E26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34" r="65383" b="11217"/>
          <a:stretch>
            <a:fillRect/>
          </a:stretch>
        </p:blipFill>
        <p:spPr>
          <a:xfrm>
            <a:off x="641571" y="127529"/>
            <a:ext cx="2845014" cy="68480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3" t="4534" r="33585" b="11217"/>
          <a:stretch>
            <a:fillRect/>
          </a:stretch>
        </p:blipFill>
        <p:spPr>
          <a:xfrm>
            <a:off x="8568977" y="9962"/>
            <a:ext cx="2661238" cy="68480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68091" y="1882589"/>
            <a:ext cx="18461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CÁC CƠ QUAN VẬN ĐỘNG</a:t>
            </a:r>
            <a:endParaRPr lang="en-US" sz="3200" b="1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577678" y="4840941"/>
            <a:ext cx="2052894" cy="1048870"/>
          </a:xfrm>
          <a:prstGeom prst="ellipse">
            <a:avLst/>
          </a:prstGeom>
          <a:solidFill>
            <a:srgbClr val="F58D56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charset="0"/>
                <a:cs typeface="Times New Roman" panose="02020603050405020304" charset="0"/>
              </a:rPr>
              <a:t>Cơ</a:t>
            </a:r>
            <a:endParaRPr lang="en-US" sz="2800" b="1" dirty="0" err="1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40660" y="4840941"/>
            <a:ext cx="2052894" cy="1048870"/>
          </a:xfrm>
          <a:prstGeom prst="ellipse">
            <a:avLst/>
          </a:prstGeom>
          <a:solidFill>
            <a:srgbClr val="661C19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charset="0"/>
                <a:cs typeface="Times New Roman" panose="02020603050405020304" charset="0"/>
              </a:rPr>
              <a:t>xương</a:t>
            </a:r>
            <a:endParaRPr lang="en-US" sz="2800" b="1" dirty="0" err="1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25928" y="256235"/>
            <a:ext cx="1938150" cy="369332"/>
            <a:chOff x="243495" y="138668"/>
            <a:chExt cx="1938150" cy="369332"/>
          </a:xfrm>
        </p:grpSpPr>
        <p:sp>
          <p:nvSpPr>
            <p:cNvPr id="14" name="TextBox 13"/>
            <p:cNvSpPr txBox="1"/>
            <p:nvPr/>
          </p:nvSpPr>
          <p:spPr>
            <a:xfrm>
              <a:off x="243495" y="138668"/>
              <a:ext cx="1444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D3650B"/>
                  </a:solidFill>
                  <a:latin typeface="Times New Roman" panose="02020603050405020304" charset="0"/>
                  <a:cs typeface="Times New Roman" panose="02020603050405020304" charset="0"/>
                </a:rPr>
                <a:t>Xương</a:t>
              </a:r>
              <a:r>
                <a:rPr lang="en-US" dirty="0" smtClean="0">
                  <a:solidFill>
                    <a:srgbClr val="D3650B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rgbClr val="D3650B"/>
                  </a:solidFill>
                  <a:latin typeface="Times New Roman" panose="02020603050405020304" charset="0"/>
                  <a:cs typeface="Times New Roman" panose="02020603050405020304" charset="0"/>
                </a:rPr>
                <a:t>đầu</a:t>
              </a:r>
              <a:endParaRPr lang="en-US" dirty="0">
                <a:solidFill>
                  <a:srgbClr val="D3650B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16" name="Straight Connector 15"/>
            <p:cNvCxnSpPr>
              <a:stCxn id="14" idx="3"/>
            </p:cNvCxnSpPr>
            <p:nvPr/>
          </p:nvCxnSpPr>
          <p:spPr>
            <a:xfrm>
              <a:off x="1688391" y="323334"/>
              <a:ext cx="493254" cy="32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2246810" y="256235"/>
            <a:ext cx="1688646" cy="514475"/>
            <a:chOff x="-23317" y="138668"/>
            <a:chExt cx="1688646" cy="514475"/>
          </a:xfrm>
        </p:grpSpPr>
        <p:sp>
          <p:nvSpPr>
            <p:cNvPr id="19" name="TextBox 18"/>
            <p:cNvSpPr txBox="1"/>
            <p:nvPr/>
          </p:nvSpPr>
          <p:spPr>
            <a:xfrm>
              <a:off x="243495" y="138668"/>
              <a:ext cx="142183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 err="1" smtClean="0">
                  <a:solidFill>
                    <a:srgbClr val="D3650B"/>
                  </a:solidFill>
                  <a:latin typeface="Times New Roman" panose="02020603050405020304" charset="0"/>
                  <a:cs typeface="Times New Roman" panose="02020603050405020304" charset="0"/>
                </a:rPr>
                <a:t>Xương</a:t>
              </a:r>
              <a:r>
                <a:rPr lang="en-US" dirty="0" smtClean="0">
                  <a:solidFill>
                    <a:srgbClr val="D3650B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rgbClr val="D3650B"/>
                  </a:solidFill>
                  <a:latin typeface="Times New Roman" panose="02020603050405020304" charset="0"/>
                  <a:cs typeface="Times New Roman" panose="02020603050405020304" charset="0"/>
                </a:rPr>
                <a:t>mặt</a:t>
              </a:r>
              <a:endParaRPr lang="en-US" dirty="0">
                <a:solidFill>
                  <a:srgbClr val="D3650B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-23317" y="323334"/>
              <a:ext cx="253267" cy="3298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25928" y="1133567"/>
            <a:ext cx="1325844" cy="369332"/>
            <a:chOff x="563184" y="138668"/>
            <a:chExt cx="1325844" cy="369332"/>
          </a:xfrm>
        </p:grpSpPr>
        <p:sp>
          <p:nvSpPr>
            <p:cNvPr id="24" name="TextBox 23"/>
            <p:cNvSpPr txBox="1"/>
            <p:nvPr/>
          </p:nvSpPr>
          <p:spPr>
            <a:xfrm>
              <a:off x="563184" y="138668"/>
              <a:ext cx="997476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 err="1" smtClean="0">
                  <a:solidFill>
                    <a:srgbClr val="9148C8"/>
                  </a:solidFill>
                  <a:latin typeface="Times New Roman" panose="02020603050405020304" charset="0"/>
                  <a:cs typeface="Times New Roman" panose="02020603050405020304" charset="0"/>
                </a:rPr>
                <a:t>Khớp</a:t>
              </a:r>
              <a:r>
                <a:rPr lang="en-US" dirty="0" smtClean="0">
                  <a:solidFill>
                    <a:srgbClr val="9148C8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rgbClr val="9148C8"/>
                  </a:solidFill>
                  <a:latin typeface="Times New Roman" panose="02020603050405020304" charset="0"/>
                  <a:cs typeface="Times New Roman" panose="02020603050405020304" charset="0"/>
                </a:rPr>
                <a:t>vai</a:t>
              </a:r>
              <a:endParaRPr lang="en-US" dirty="0">
                <a:solidFill>
                  <a:srgbClr val="9148C8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25" name="Straight Connector 24"/>
            <p:cNvCxnSpPr>
              <a:endCxn id="24" idx="3"/>
            </p:cNvCxnSpPr>
            <p:nvPr/>
          </p:nvCxnSpPr>
          <p:spPr>
            <a:xfrm flipH="1" flipV="1">
              <a:off x="1560660" y="323334"/>
              <a:ext cx="328368" cy="403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-4702" y="2191659"/>
            <a:ext cx="1325844" cy="646331"/>
            <a:chOff x="563184" y="138668"/>
            <a:chExt cx="1325844" cy="646331"/>
          </a:xfrm>
        </p:grpSpPr>
        <p:sp>
          <p:nvSpPr>
            <p:cNvPr id="31" name="TextBox 30"/>
            <p:cNvSpPr txBox="1"/>
            <p:nvPr/>
          </p:nvSpPr>
          <p:spPr>
            <a:xfrm>
              <a:off x="563184" y="138668"/>
              <a:ext cx="112810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9148C8"/>
                  </a:solidFill>
                  <a:latin typeface="Times New Roman" panose="02020603050405020304" charset="0"/>
                  <a:cs typeface="Times New Roman" panose="02020603050405020304" charset="0"/>
                </a:rPr>
                <a:t>Khớp</a:t>
              </a:r>
              <a:r>
                <a:rPr lang="en-US" dirty="0" smtClean="0">
                  <a:solidFill>
                    <a:srgbClr val="9148C8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rgbClr val="9148C8"/>
                  </a:solidFill>
                  <a:latin typeface="Times New Roman" panose="02020603050405020304" charset="0"/>
                  <a:cs typeface="Times New Roman" panose="02020603050405020304" charset="0"/>
                </a:rPr>
                <a:t>khuỷu</a:t>
              </a:r>
              <a:r>
                <a:rPr lang="en-US" dirty="0" smtClean="0">
                  <a:solidFill>
                    <a:srgbClr val="9148C8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rgbClr val="9148C8"/>
                  </a:solidFill>
                  <a:latin typeface="Times New Roman" panose="02020603050405020304" charset="0"/>
                  <a:cs typeface="Times New Roman" panose="02020603050405020304" charset="0"/>
                </a:rPr>
                <a:t>tay</a:t>
              </a:r>
              <a:endParaRPr lang="en-US" dirty="0">
                <a:solidFill>
                  <a:srgbClr val="9148C8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32" name="Straight Connector 31"/>
            <p:cNvCxnSpPr>
              <a:endCxn id="31" idx="3"/>
            </p:cNvCxnSpPr>
            <p:nvPr/>
          </p:nvCxnSpPr>
          <p:spPr>
            <a:xfrm flipH="1">
              <a:off x="1691290" y="363640"/>
              <a:ext cx="197738" cy="981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99802" y="4554701"/>
            <a:ext cx="1643750" cy="646331"/>
            <a:chOff x="393365" y="138668"/>
            <a:chExt cx="1643750" cy="646331"/>
          </a:xfrm>
        </p:grpSpPr>
        <p:sp>
          <p:nvSpPr>
            <p:cNvPr id="35" name="TextBox 34"/>
            <p:cNvSpPr txBox="1"/>
            <p:nvPr/>
          </p:nvSpPr>
          <p:spPr>
            <a:xfrm>
              <a:off x="393365" y="138668"/>
              <a:ext cx="112810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9148C8"/>
                  </a:solidFill>
                  <a:latin typeface="Times New Roman" panose="02020603050405020304" charset="0"/>
                  <a:cs typeface="Times New Roman" panose="02020603050405020304" charset="0"/>
                </a:rPr>
                <a:t>Khớp</a:t>
              </a:r>
              <a:r>
                <a:rPr lang="en-US" dirty="0" smtClean="0">
                  <a:solidFill>
                    <a:srgbClr val="9148C8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rgbClr val="9148C8"/>
                  </a:solidFill>
                  <a:latin typeface="Times New Roman" panose="02020603050405020304" charset="0"/>
                  <a:cs typeface="Times New Roman" panose="02020603050405020304" charset="0"/>
                </a:rPr>
                <a:t>đầu</a:t>
              </a:r>
              <a:r>
                <a:rPr lang="en-US" dirty="0" smtClean="0">
                  <a:solidFill>
                    <a:srgbClr val="9148C8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rgbClr val="9148C8"/>
                  </a:solidFill>
                  <a:latin typeface="Times New Roman" panose="02020603050405020304" charset="0"/>
                  <a:cs typeface="Times New Roman" panose="02020603050405020304" charset="0"/>
                </a:rPr>
                <a:t>gối</a:t>
              </a:r>
              <a:endParaRPr lang="en-US" dirty="0">
                <a:solidFill>
                  <a:srgbClr val="9148C8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36" name="Straight Connector 35"/>
            <p:cNvCxnSpPr>
              <a:endCxn id="35" idx="3"/>
            </p:cNvCxnSpPr>
            <p:nvPr/>
          </p:nvCxnSpPr>
          <p:spPr>
            <a:xfrm flipH="1">
              <a:off x="1521471" y="280066"/>
              <a:ext cx="515644" cy="1817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481165" y="1338386"/>
            <a:ext cx="1989094" cy="514476"/>
            <a:chOff x="-23317" y="138668"/>
            <a:chExt cx="1989094" cy="514476"/>
          </a:xfrm>
        </p:grpSpPr>
        <p:sp>
          <p:nvSpPr>
            <p:cNvPr id="39" name="TextBox 38"/>
            <p:cNvSpPr txBox="1"/>
            <p:nvPr/>
          </p:nvSpPr>
          <p:spPr>
            <a:xfrm>
              <a:off x="543943" y="138668"/>
              <a:ext cx="142183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 err="1" smtClean="0">
                  <a:solidFill>
                    <a:srgbClr val="D3650B"/>
                  </a:solidFill>
                  <a:latin typeface="Times New Roman" panose="02020603050405020304" charset="0"/>
                  <a:cs typeface="Times New Roman" panose="02020603050405020304" charset="0"/>
                </a:rPr>
                <a:t>Xương</a:t>
              </a:r>
              <a:r>
                <a:rPr lang="en-US" dirty="0">
                  <a:solidFill>
                    <a:srgbClr val="D3650B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rgbClr val="D3650B"/>
                  </a:solidFill>
                  <a:latin typeface="Times New Roman" panose="02020603050405020304" charset="0"/>
                  <a:cs typeface="Times New Roman" panose="02020603050405020304" charset="0"/>
                </a:rPr>
                <a:t>sườn</a:t>
              </a:r>
              <a:endParaRPr lang="en-US" dirty="0">
                <a:solidFill>
                  <a:srgbClr val="D3650B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40" name="Straight Connector 39"/>
            <p:cNvCxnSpPr>
              <a:endCxn id="39" idx="1"/>
            </p:cNvCxnSpPr>
            <p:nvPr/>
          </p:nvCxnSpPr>
          <p:spPr>
            <a:xfrm flipV="1">
              <a:off x="-23317" y="323334"/>
              <a:ext cx="567260" cy="3298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2919325" y="1752043"/>
            <a:ext cx="1989094" cy="514476"/>
            <a:chOff x="31080" y="281241"/>
            <a:chExt cx="1989094" cy="514476"/>
          </a:xfrm>
        </p:grpSpPr>
        <p:sp>
          <p:nvSpPr>
            <p:cNvPr id="43" name="TextBox 42"/>
            <p:cNvSpPr txBox="1"/>
            <p:nvPr/>
          </p:nvSpPr>
          <p:spPr>
            <a:xfrm>
              <a:off x="598340" y="281241"/>
              <a:ext cx="142183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 err="1" smtClean="0">
                  <a:solidFill>
                    <a:srgbClr val="D3650B"/>
                  </a:solidFill>
                  <a:latin typeface="Times New Roman" panose="02020603050405020304" charset="0"/>
                  <a:cs typeface="Times New Roman" panose="02020603050405020304" charset="0"/>
                </a:rPr>
                <a:t>Xương</a:t>
              </a:r>
              <a:r>
                <a:rPr lang="en-US" dirty="0">
                  <a:solidFill>
                    <a:srgbClr val="D3650B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rgbClr val="D3650B"/>
                  </a:solidFill>
                  <a:latin typeface="Times New Roman" panose="02020603050405020304" charset="0"/>
                  <a:cs typeface="Times New Roman" panose="02020603050405020304" charset="0"/>
                </a:rPr>
                <a:t>tay</a:t>
              </a:r>
              <a:endParaRPr lang="en-US" dirty="0">
                <a:solidFill>
                  <a:srgbClr val="D3650B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44" name="Straight Connector 43"/>
            <p:cNvCxnSpPr>
              <a:endCxn id="43" idx="1"/>
            </p:cNvCxnSpPr>
            <p:nvPr/>
          </p:nvCxnSpPr>
          <p:spPr>
            <a:xfrm flipV="1">
              <a:off x="31080" y="465907"/>
              <a:ext cx="567260" cy="3298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2148284" y="2248935"/>
            <a:ext cx="2338244" cy="646331"/>
            <a:chOff x="-566749" y="281241"/>
            <a:chExt cx="2338244" cy="646331"/>
          </a:xfrm>
        </p:grpSpPr>
        <p:sp>
          <p:nvSpPr>
            <p:cNvPr id="46" name="TextBox 45"/>
            <p:cNvSpPr txBox="1"/>
            <p:nvPr/>
          </p:nvSpPr>
          <p:spPr>
            <a:xfrm>
              <a:off x="598340" y="281241"/>
              <a:ext cx="117315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D3650B"/>
                  </a:solidFill>
                  <a:latin typeface="Times New Roman" panose="02020603050405020304" charset="0"/>
                  <a:cs typeface="Times New Roman" panose="02020603050405020304" charset="0"/>
                </a:rPr>
                <a:t>Xương</a:t>
              </a:r>
              <a:r>
                <a:rPr lang="en-US" dirty="0">
                  <a:solidFill>
                    <a:srgbClr val="D3650B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rgbClr val="D3650B"/>
                  </a:solidFill>
                  <a:latin typeface="Times New Roman" panose="02020603050405020304" charset="0"/>
                  <a:cs typeface="Times New Roman" panose="02020603050405020304" charset="0"/>
                </a:rPr>
                <a:t>cột</a:t>
              </a:r>
              <a:r>
                <a:rPr lang="en-US" dirty="0" smtClean="0">
                  <a:solidFill>
                    <a:srgbClr val="D3650B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rgbClr val="D3650B"/>
                  </a:solidFill>
                  <a:latin typeface="Times New Roman" panose="02020603050405020304" charset="0"/>
                  <a:cs typeface="Times New Roman" panose="02020603050405020304" charset="0"/>
                </a:rPr>
                <a:t>sống</a:t>
              </a:r>
              <a:endParaRPr lang="en-US" dirty="0">
                <a:solidFill>
                  <a:srgbClr val="D3650B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47" name="Straight Connector 46"/>
            <p:cNvCxnSpPr>
              <a:endCxn id="46" idx="1"/>
            </p:cNvCxnSpPr>
            <p:nvPr/>
          </p:nvCxnSpPr>
          <p:spPr>
            <a:xfrm>
              <a:off x="-566749" y="483491"/>
              <a:ext cx="1165089" cy="1209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2148284" y="2949223"/>
            <a:ext cx="2436770" cy="768035"/>
            <a:chOff x="-665275" y="159537"/>
            <a:chExt cx="2436770" cy="768035"/>
          </a:xfrm>
        </p:grpSpPr>
        <p:sp>
          <p:nvSpPr>
            <p:cNvPr id="52" name="TextBox 51"/>
            <p:cNvSpPr txBox="1"/>
            <p:nvPr/>
          </p:nvSpPr>
          <p:spPr>
            <a:xfrm>
              <a:off x="598340" y="281241"/>
              <a:ext cx="117315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D3650B"/>
                  </a:solidFill>
                  <a:latin typeface="Times New Roman" panose="02020603050405020304" charset="0"/>
                  <a:cs typeface="Times New Roman" panose="02020603050405020304" charset="0"/>
                </a:rPr>
                <a:t>Xương</a:t>
              </a:r>
              <a:r>
                <a:rPr lang="en-US" dirty="0">
                  <a:solidFill>
                    <a:srgbClr val="D3650B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rgbClr val="D3650B"/>
                  </a:solidFill>
                  <a:latin typeface="Times New Roman" panose="02020603050405020304" charset="0"/>
                  <a:cs typeface="Times New Roman" panose="02020603050405020304" charset="0"/>
                </a:rPr>
                <a:t>chậu</a:t>
              </a:r>
              <a:endParaRPr lang="en-US" dirty="0">
                <a:solidFill>
                  <a:srgbClr val="D3650B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53" name="Straight Connector 52"/>
            <p:cNvCxnSpPr>
              <a:endCxn id="52" idx="1"/>
            </p:cNvCxnSpPr>
            <p:nvPr/>
          </p:nvCxnSpPr>
          <p:spPr>
            <a:xfrm>
              <a:off x="-665275" y="159537"/>
              <a:ext cx="1263615" cy="4448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2513622" y="4023361"/>
            <a:ext cx="2215132" cy="773652"/>
            <a:chOff x="-63252" y="-123079"/>
            <a:chExt cx="1962029" cy="773652"/>
          </a:xfrm>
        </p:grpSpPr>
        <p:sp>
          <p:nvSpPr>
            <p:cNvPr id="56" name="TextBox 55"/>
            <p:cNvSpPr txBox="1"/>
            <p:nvPr/>
          </p:nvSpPr>
          <p:spPr>
            <a:xfrm>
              <a:off x="598340" y="281241"/>
              <a:ext cx="130043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D3650B"/>
                  </a:solidFill>
                  <a:latin typeface="Times New Roman" panose="02020603050405020304" charset="0"/>
                  <a:cs typeface="Times New Roman" panose="02020603050405020304" charset="0"/>
                </a:rPr>
                <a:t>Xương</a:t>
              </a:r>
              <a:r>
                <a:rPr lang="en-US" dirty="0">
                  <a:solidFill>
                    <a:srgbClr val="D3650B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rgbClr val="D3650B"/>
                  </a:solidFill>
                  <a:latin typeface="Times New Roman" panose="02020603050405020304" charset="0"/>
                  <a:cs typeface="Times New Roman" panose="02020603050405020304" charset="0"/>
                </a:rPr>
                <a:t>chân</a:t>
              </a:r>
              <a:endParaRPr lang="en-US" dirty="0">
                <a:solidFill>
                  <a:srgbClr val="D3650B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57" name="Straight Connector 56"/>
            <p:cNvCxnSpPr>
              <a:endCxn id="56" idx="1"/>
            </p:cNvCxnSpPr>
            <p:nvPr/>
          </p:nvCxnSpPr>
          <p:spPr>
            <a:xfrm>
              <a:off x="-63252" y="-123079"/>
              <a:ext cx="661592" cy="5889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7585303" y="2394076"/>
            <a:ext cx="2091989" cy="369332"/>
            <a:chOff x="89656" y="138668"/>
            <a:chExt cx="2091989" cy="369332"/>
          </a:xfrm>
        </p:grpSpPr>
        <p:sp>
          <p:nvSpPr>
            <p:cNvPr id="61" name="TextBox 60"/>
            <p:cNvSpPr txBox="1"/>
            <p:nvPr/>
          </p:nvSpPr>
          <p:spPr>
            <a:xfrm>
              <a:off x="89656" y="138668"/>
              <a:ext cx="1181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Cơ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bụng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62" name="Straight Connector 61"/>
            <p:cNvCxnSpPr>
              <a:stCxn id="61" idx="3"/>
            </p:cNvCxnSpPr>
            <p:nvPr/>
          </p:nvCxnSpPr>
          <p:spPr>
            <a:xfrm>
              <a:off x="1271454" y="323334"/>
              <a:ext cx="910191" cy="32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8042508" y="444089"/>
            <a:ext cx="1782683" cy="369332"/>
            <a:chOff x="429294" y="138668"/>
            <a:chExt cx="1782683" cy="369332"/>
          </a:xfrm>
        </p:grpSpPr>
        <p:sp>
          <p:nvSpPr>
            <p:cNvPr id="67" name="TextBox 66"/>
            <p:cNvSpPr txBox="1"/>
            <p:nvPr/>
          </p:nvSpPr>
          <p:spPr>
            <a:xfrm>
              <a:off x="429294" y="138668"/>
              <a:ext cx="10642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Cơ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mặt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68" name="Straight Connector 67"/>
            <p:cNvCxnSpPr>
              <a:stCxn id="67" idx="3"/>
            </p:cNvCxnSpPr>
            <p:nvPr/>
          </p:nvCxnSpPr>
          <p:spPr>
            <a:xfrm>
              <a:off x="1493525" y="323334"/>
              <a:ext cx="71845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10246661" y="628755"/>
            <a:ext cx="1447725" cy="941635"/>
            <a:chOff x="-176271" y="138668"/>
            <a:chExt cx="1447725" cy="941635"/>
          </a:xfrm>
        </p:grpSpPr>
        <p:sp>
          <p:nvSpPr>
            <p:cNvPr id="73" name="TextBox 72"/>
            <p:cNvSpPr txBox="1"/>
            <p:nvPr/>
          </p:nvSpPr>
          <p:spPr>
            <a:xfrm>
              <a:off x="89656" y="138668"/>
              <a:ext cx="1181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Cơ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ngực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74" name="Straight Connector 73"/>
            <p:cNvCxnSpPr>
              <a:endCxn id="73" idx="1"/>
            </p:cNvCxnSpPr>
            <p:nvPr/>
          </p:nvCxnSpPr>
          <p:spPr>
            <a:xfrm flipV="1">
              <a:off x="-176271" y="323334"/>
              <a:ext cx="265927" cy="7569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10744275" y="1452441"/>
            <a:ext cx="1447725" cy="941636"/>
            <a:chOff x="-176271" y="138668"/>
            <a:chExt cx="1447725" cy="941636"/>
          </a:xfrm>
        </p:grpSpPr>
        <p:sp>
          <p:nvSpPr>
            <p:cNvPr id="78" name="TextBox 77"/>
            <p:cNvSpPr txBox="1"/>
            <p:nvPr/>
          </p:nvSpPr>
          <p:spPr>
            <a:xfrm>
              <a:off x="89656" y="138668"/>
              <a:ext cx="11817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Cơ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cánh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tay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79" name="Straight Connector 78"/>
            <p:cNvCxnSpPr>
              <a:endCxn id="78" idx="1"/>
            </p:cNvCxnSpPr>
            <p:nvPr/>
          </p:nvCxnSpPr>
          <p:spPr>
            <a:xfrm flipV="1">
              <a:off x="-176271" y="461834"/>
              <a:ext cx="265927" cy="6184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10379624" y="4061012"/>
            <a:ext cx="1639322" cy="618434"/>
            <a:chOff x="-367868" y="-110434"/>
            <a:chExt cx="1639322" cy="618434"/>
          </a:xfrm>
        </p:grpSpPr>
        <p:sp>
          <p:nvSpPr>
            <p:cNvPr id="81" name="TextBox 80"/>
            <p:cNvSpPr txBox="1"/>
            <p:nvPr/>
          </p:nvSpPr>
          <p:spPr>
            <a:xfrm>
              <a:off x="89656" y="138668"/>
              <a:ext cx="1181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Cơ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đùi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82" name="Straight Connector 81"/>
            <p:cNvCxnSpPr>
              <a:endCxn id="81" idx="1"/>
            </p:cNvCxnSpPr>
            <p:nvPr/>
          </p:nvCxnSpPr>
          <p:spPr>
            <a:xfrm>
              <a:off x="-367868" y="-110434"/>
              <a:ext cx="457524" cy="4337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ounded Rectangle 83"/>
          <p:cNvSpPr/>
          <p:nvPr/>
        </p:nvSpPr>
        <p:spPr>
          <a:xfrm>
            <a:off x="4908419" y="1634476"/>
            <a:ext cx="2393334" cy="2944056"/>
          </a:xfrm>
          <a:prstGeom prst="roundRect">
            <a:avLst/>
          </a:prstGeom>
          <a:noFill/>
          <a:ln w="76200" cmpd="thickThin">
            <a:solidFill>
              <a:srgbClr val="40B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 animBg="1"/>
      <p:bldP spid="13" grpId="0" animBg="1"/>
      <p:bldP spid="8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2777" y="600893"/>
            <a:ext cx="108291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vi-VN" sz="2800" b="1" dirty="0" smtClean="0">
                <a:solidFill>
                  <a:schemeClr val="accent5">
                    <a:lumMod val="75000"/>
                  </a:schemeClr>
                </a:solidFill>
              </a:rPr>
              <a:t>iệc 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</a:rPr>
              <a:t>làm cần thiết để </a:t>
            </a:r>
            <a:endParaRPr lang="en-US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vi-VN" sz="2800" b="1" dirty="0" smtClean="0">
                <a:solidFill>
                  <a:schemeClr val="accent5">
                    <a:lumMod val="75000"/>
                  </a:schemeClr>
                </a:solidFill>
              </a:rPr>
              <a:t>chăm 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</a:rPr>
              <a:t>sóc, bảo vệ cơ quan vận động.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338" y="1947022"/>
            <a:ext cx="6702001" cy="3272572"/>
          </a:xfrm>
          <a:prstGeom prst="rect">
            <a:avLst/>
          </a:prstGeom>
        </p:spPr>
      </p:pic>
      <p:sp>
        <p:nvSpPr>
          <p:cNvPr id="4" name="Rectangle: Rounded Corners 41"/>
          <p:cNvSpPr/>
          <p:nvPr/>
        </p:nvSpPr>
        <p:spPr>
          <a:xfrm>
            <a:off x="1247003" y="5267219"/>
            <a:ext cx="2956545" cy="40140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2060"/>
                </a:solidFill>
              </a:rPr>
              <a:t>Tập thể dục, thể thao</a:t>
            </a:r>
            <a:endParaRPr lang="vi-VN" b="1" dirty="0">
              <a:solidFill>
                <a:srgbClr val="002060"/>
              </a:solidFill>
            </a:endParaRPr>
          </a:p>
        </p:txBody>
      </p:sp>
      <p:sp>
        <p:nvSpPr>
          <p:cNvPr id="5" name="Rectangle: Rounded Corners 48"/>
          <p:cNvSpPr/>
          <p:nvPr/>
        </p:nvSpPr>
        <p:spPr>
          <a:xfrm>
            <a:off x="4863782" y="5267219"/>
            <a:ext cx="2752058" cy="40140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2060"/>
                </a:solidFill>
              </a:rPr>
              <a:t>Tư thế ngồi học đúng</a:t>
            </a:r>
            <a:endParaRPr lang="vi-VN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50444"/>
          <a:stretch>
            <a:fillRect/>
          </a:stretch>
        </p:blipFill>
        <p:spPr>
          <a:xfrm>
            <a:off x="7899282" y="1947022"/>
            <a:ext cx="3335981" cy="3272572"/>
          </a:xfrm>
          <a:prstGeom prst="rect">
            <a:avLst/>
          </a:prstGeom>
        </p:spPr>
      </p:pic>
      <p:sp>
        <p:nvSpPr>
          <p:cNvPr id="7" name="Rectangle: Rounded Corners 41"/>
          <p:cNvSpPr/>
          <p:nvPr/>
        </p:nvSpPr>
        <p:spPr>
          <a:xfrm>
            <a:off x="7899283" y="5294435"/>
            <a:ext cx="3217212" cy="7406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2060"/>
                </a:solidFill>
              </a:rPr>
              <a:t>Ăn uống đầy đủ chất dinh dưỡng</a:t>
            </a:r>
            <a:endParaRPr lang="vi-VN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69230" y="0"/>
            <a:ext cx="3853541" cy="1066800"/>
            <a:chOff x="4010298" y="0"/>
            <a:chExt cx="3853541" cy="1066800"/>
          </a:xfrm>
        </p:grpSpPr>
        <p:grpSp>
          <p:nvGrpSpPr>
            <p:cNvPr id="3" name="Group 2"/>
            <p:cNvGrpSpPr/>
            <p:nvPr/>
          </p:nvGrpSpPr>
          <p:grpSpPr>
            <a:xfrm>
              <a:off x="4010298" y="0"/>
              <a:ext cx="3853541" cy="1066800"/>
              <a:chOff x="4349932" y="0"/>
              <a:chExt cx="3853541" cy="1066800"/>
            </a:xfrm>
            <a:solidFill>
              <a:srgbClr val="9F5FCF"/>
            </a:solidFill>
          </p:grpSpPr>
          <p:sp>
            <p:nvSpPr>
              <p:cNvPr id="5" name="Google Shape;26;p4"/>
              <p:cNvSpPr/>
              <p:nvPr/>
            </p:nvSpPr>
            <p:spPr>
              <a:xfrm flipH="1">
                <a:off x="4349932" y="0"/>
                <a:ext cx="2213427" cy="1066800"/>
              </a:xfrm>
              <a:custGeom>
                <a:avLst/>
                <a:gdLst/>
                <a:ahLst/>
                <a:cxnLst/>
                <a:rect l="l" t="t" r="r" b="b"/>
                <a:pathLst>
                  <a:path w="32850" h="14118" extrusionOk="0">
                    <a:moveTo>
                      <a:pt x="1" y="1"/>
                    </a:moveTo>
                    <a:lnTo>
                      <a:pt x="1" y="12945"/>
                    </a:lnTo>
                    <a:cubicBezTo>
                      <a:pt x="57" y="12959"/>
                      <a:pt x="113" y="13001"/>
                      <a:pt x="168" y="13015"/>
                    </a:cubicBezTo>
                    <a:cubicBezTo>
                      <a:pt x="1773" y="13750"/>
                      <a:pt x="3537" y="14117"/>
                      <a:pt x="5301" y="14117"/>
                    </a:cubicBezTo>
                    <a:cubicBezTo>
                      <a:pt x="7217" y="14117"/>
                      <a:pt x="9132" y="13684"/>
                      <a:pt x="10839" y="12820"/>
                    </a:cubicBezTo>
                    <a:cubicBezTo>
                      <a:pt x="13252" y="11578"/>
                      <a:pt x="15205" y="9598"/>
                      <a:pt x="17297" y="7868"/>
                    </a:cubicBezTo>
                    <a:cubicBezTo>
                      <a:pt x="19404" y="6124"/>
                      <a:pt x="21858" y="4576"/>
                      <a:pt x="24592" y="4506"/>
                    </a:cubicBezTo>
                    <a:cubicBezTo>
                      <a:pt x="24664" y="4504"/>
                      <a:pt x="24736" y="4503"/>
                      <a:pt x="24808" y="4503"/>
                    </a:cubicBezTo>
                    <a:cubicBezTo>
                      <a:pt x="26011" y="4503"/>
                      <a:pt x="27265" y="4752"/>
                      <a:pt x="28452" y="4752"/>
                    </a:cubicBezTo>
                    <a:cubicBezTo>
                      <a:pt x="29285" y="4752"/>
                      <a:pt x="30086" y="4630"/>
                      <a:pt x="30813" y="4213"/>
                    </a:cubicBezTo>
                    <a:cubicBezTo>
                      <a:pt x="32222" y="3404"/>
                      <a:pt x="32850" y="1521"/>
                      <a:pt x="323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6" name="Google Shape;26;p4"/>
              <p:cNvSpPr/>
              <p:nvPr/>
            </p:nvSpPr>
            <p:spPr>
              <a:xfrm>
                <a:off x="6001655" y="0"/>
                <a:ext cx="2201818" cy="1066800"/>
              </a:xfrm>
              <a:custGeom>
                <a:avLst/>
                <a:gdLst/>
                <a:ahLst/>
                <a:cxnLst/>
                <a:rect l="l" t="t" r="r" b="b"/>
                <a:pathLst>
                  <a:path w="32850" h="14118" extrusionOk="0">
                    <a:moveTo>
                      <a:pt x="1" y="1"/>
                    </a:moveTo>
                    <a:lnTo>
                      <a:pt x="1" y="12945"/>
                    </a:lnTo>
                    <a:cubicBezTo>
                      <a:pt x="57" y="12959"/>
                      <a:pt x="113" y="13001"/>
                      <a:pt x="168" y="13015"/>
                    </a:cubicBezTo>
                    <a:cubicBezTo>
                      <a:pt x="1773" y="13750"/>
                      <a:pt x="3537" y="14117"/>
                      <a:pt x="5301" y="14117"/>
                    </a:cubicBezTo>
                    <a:cubicBezTo>
                      <a:pt x="7217" y="14117"/>
                      <a:pt x="9132" y="13684"/>
                      <a:pt x="10839" y="12820"/>
                    </a:cubicBezTo>
                    <a:cubicBezTo>
                      <a:pt x="13252" y="11578"/>
                      <a:pt x="15205" y="9598"/>
                      <a:pt x="17297" y="7868"/>
                    </a:cubicBezTo>
                    <a:cubicBezTo>
                      <a:pt x="19404" y="6124"/>
                      <a:pt x="21858" y="4576"/>
                      <a:pt x="24592" y="4506"/>
                    </a:cubicBezTo>
                    <a:cubicBezTo>
                      <a:pt x="24664" y="4504"/>
                      <a:pt x="24736" y="4503"/>
                      <a:pt x="24808" y="4503"/>
                    </a:cubicBezTo>
                    <a:cubicBezTo>
                      <a:pt x="26011" y="4503"/>
                      <a:pt x="27265" y="4752"/>
                      <a:pt x="28452" y="4752"/>
                    </a:cubicBezTo>
                    <a:cubicBezTo>
                      <a:pt x="29285" y="4752"/>
                      <a:pt x="30086" y="4630"/>
                      <a:pt x="30813" y="4213"/>
                    </a:cubicBezTo>
                    <a:cubicBezTo>
                      <a:pt x="32222" y="3404"/>
                      <a:pt x="32850" y="1521"/>
                      <a:pt x="323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pic>
          <p:nvPicPr>
            <p:cNvPr id="4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4625" b="9688" l="7105" r="13509">
                          <a14:foregroundMark x1="9211" y1="5938" x2="10965" y2="5938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" t="4381" r="85672" b="89702"/>
            <a:stretch>
              <a:fillRect/>
            </a:stretch>
          </p:blipFill>
          <p:spPr bwMode="auto">
            <a:xfrm>
              <a:off x="5445677" y="0"/>
              <a:ext cx="973069" cy="10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4232365" y="1066800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charset="0"/>
                <a:cs typeface="Times New Roman" panose="02020603050405020304" charset="0"/>
              </a:rPr>
              <a:t>ĐOÁN TÊN CƠ QUAN</a:t>
            </a:r>
            <a:endParaRPr lang="en-US" sz="2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A7E26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26" name="Picture 2" descr="991 Excretory system Vectors - Free &amp;amp; Royalty-free Excretory system Vector  Images | Depositphotos®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6" t="6588" r="26395" b="5412"/>
          <a:stretch>
            <a:fillRect/>
          </a:stretch>
        </p:blipFill>
        <p:spPr bwMode="auto">
          <a:xfrm>
            <a:off x="4733097" y="1778008"/>
            <a:ext cx="2716573" cy="507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27350" y="1976718"/>
            <a:ext cx="18461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charset="0"/>
                <a:cs typeface="Times New Roman" panose="02020603050405020304" charset="0"/>
              </a:rPr>
              <a:t>CÁC CƠ QUAN BÀI TIẾT</a:t>
            </a:r>
            <a:endParaRPr lang="en-US" sz="4000" b="1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283842" y="1650153"/>
            <a:ext cx="1398494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Thận</a:t>
            </a:r>
            <a:endParaRPr lang="en-US" sz="2400" dirty="0" err="1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2" name="Straight Connector 11"/>
          <p:cNvCxnSpPr>
            <a:stCxn id="10" idx="1"/>
          </p:cNvCxnSpPr>
          <p:nvPr/>
        </p:nvCxnSpPr>
        <p:spPr>
          <a:xfrm flipH="1">
            <a:off x="5213243" y="2046841"/>
            <a:ext cx="3070599" cy="4761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0" idx="1"/>
          </p:cNvCxnSpPr>
          <p:nvPr/>
        </p:nvCxnSpPr>
        <p:spPr>
          <a:xfrm flipH="1">
            <a:off x="7067006" y="2046841"/>
            <a:ext cx="1216836" cy="5981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460667" y="2855921"/>
            <a:ext cx="1728195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Ống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dẫn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nước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tiểu</a:t>
            </a:r>
            <a:endParaRPr 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544651" y="3631528"/>
            <a:ext cx="1055606" cy="5550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600257" y="3631528"/>
            <a:ext cx="0" cy="456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4" idx="1"/>
          </p:cNvCxnSpPr>
          <p:nvPr/>
        </p:nvCxnSpPr>
        <p:spPr>
          <a:xfrm flipV="1">
            <a:off x="6600257" y="3252609"/>
            <a:ext cx="1860410" cy="3640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7993324" y="4323611"/>
            <a:ext cx="1649828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Bóng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đái</a:t>
            </a:r>
            <a:endParaRPr 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9" name="Straight Connector 18"/>
          <p:cNvCxnSpPr>
            <a:endCxn id="18" idx="1"/>
          </p:cNvCxnSpPr>
          <p:nvPr/>
        </p:nvCxnSpPr>
        <p:spPr>
          <a:xfrm flipV="1">
            <a:off x="6382657" y="4720299"/>
            <a:ext cx="1610667" cy="1173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8818238" y="5893410"/>
            <a:ext cx="1728195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Ống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đái</a:t>
            </a:r>
            <a:endParaRPr 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21" name="Straight Connector 20"/>
          <p:cNvCxnSpPr>
            <a:endCxn id="20" idx="1"/>
          </p:cNvCxnSpPr>
          <p:nvPr/>
        </p:nvCxnSpPr>
        <p:spPr>
          <a:xfrm flipV="1">
            <a:off x="6227710" y="6290098"/>
            <a:ext cx="2590528" cy="75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656697" y="1754877"/>
            <a:ext cx="2393334" cy="3535580"/>
          </a:xfrm>
          <a:prstGeom prst="roundRect">
            <a:avLst/>
          </a:prstGeom>
          <a:noFill/>
          <a:ln w="76200" cmpd="thickThin">
            <a:solidFill>
              <a:srgbClr val="F58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4" grpId="0" animBg="1"/>
      <p:bldP spid="18" grpId="0" animBg="1"/>
      <p:bldP spid="20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5342708" y="1103077"/>
          <a:ext cx="6583680" cy="5068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3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9" t="10727" r="-189" b="19358"/>
          <a:stretch>
            <a:fillRect/>
          </a:stretch>
        </p:blipFill>
        <p:spPr bwMode="auto">
          <a:xfrm>
            <a:off x="6149138" y="3933771"/>
            <a:ext cx="475261" cy="55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7" r="48034" b="19358"/>
          <a:stretch>
            <a:fillRect/>
          </a:stretch>
        </p:blipFill>
        <p:spPr bwMode="auto">
          <a:xfrm>
            <a:off x="5687399" y="1654403"/>
            <a:ext cx="450155" cy="4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7" r="48034" b="19358"/>
          <a:stretch>
            <a:fillRect/>
          </a:stretch>
        </p:blipFill>
        <p:spPr bwMode="auto">
          <a:xfrm>
            <a:off x="6137554" y="2890027"/>
            <a:ext cx="450155" cy="4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9" t="10727" r="-189" b="19358"/>
          <a:stretch>
            <a:fillRect/>
          </a:stretch>
        </p:blipFill>
        <p:spPr bwMode="auto">
          <a:xfrm>
            <a:off x="5708525" y="5077093"/>
            <a:ext cx="475261" cy="55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7463" y="1556906"/>
            <a:ext cx="42062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06964"/>
                </a:solidFill>
              </a:rPr>
              <a:t>V</a:t>
            </a:r>
            <a:r>
              <a:rPr lang="vi-VN" sz="2800" b="1" dirty="0" smtClean="0">
                <a:solidFill>
                  <a:srgbClr val="F06964"/>
                </a:solidFill>
              </a:rPr>
              <a:t>iệc </a:t>
            </a:r>
            <a:r>
              <a:rPr lang="vi-VN" sz="2800" b="1" dirty="0">
                <a:solidFill>
                  <a:srgbClr val="F06964"/>
                </a:solidFill>
              </a:rPr>
              <a:t>làm cần thiết để </a:t>
            </a:r>
            <a:endParaRPr lang="en-US" sz="2800" b="1" dirty="0" smtClean="0">
              <a:solidFill>
                <a:srgbClr val="F06964"/>
              </a:solidFill>
            </a:endParaRPr>
          </a:p>
          <a:p>
            <a:pPr algn="ctr"/>
            <a:r>
              <a:rPr lang="vi-VN" sz="2800" b="1" dirty="0" smtClean="0">
                <a:solidFill>
                  <a:srgbClr val="F06964"/>
                </a:solidFill>
              </a:rPr>
              <a:t>chăm </a:t>
            </a:r>
            <a:r>
              <a:rPr lang="vi-VN" sz="2800" b="1" dirty="0">
                <a:solidFill>
                  <a:srgbClr val="F06964"/>
                </a:solidFill>
              </a:rPr>
              <a:t>sóc, bảo vệ cơ quan </a:t>
            </a:r>
            <a:r>
              <a:rPr lang="en-US" sz="2800" b="1" dirty="0" err="1" smtClean="0">
                <a:solidFill>
                  <a:srgbClr val="F06964"/>
                </a:solidFill>
              </a:rPr>
              <a:t>bài</a:t>
            </a:r>
            <a:r>
              <a:rPr lang="en-US" sz="2800" b="1" dirty="0" smtClean="0">
                <a:solidFill>
                  <a:srgbClr val="F06964"/>
                </a:solidFill>
              </a:rPr>
              <a:t> </a:t>
            </a:r>
            <a:r>
              <a:rPr lang="en-US" sz="2800" b="1" dirty="0" err="1" smtClean="0">
                <a:solidFill>
                  <a:srgbClr val="F06964"/>
                </a:solidFill>
              </a:rPr>
              <a:t>tiết</a:t>
            </a:r>
            <a:r>
              <a:rPr lang="vi-VN" sz="2800" b="1" dirty="0" smtClean="0">
                <a:solidFill>
                  <a:srgbClr val="F06964"/>
                </a:solidFill>
              </a:rPr>
              <a:t>.</a:t>
            </a:r>
            <a:endParaRPr lang="en-US" sz="2800" b="1" dirty="0">
              <a:solidFill>
                <a:srgbClr val="F06964"/>
              </a:solidFill>
            </a:endParaRPr>
          </a:p>
          <a:p>
            <a:pPr algn="ctr"/>
            <a:endParaRPr lang="en-US" sz="2800" b="1" dirty="0">
              <a:solidFill>
                <a:srgbClr val="F06964"/>
              </a:solidFill>
            </a:endParaRPr>
          </a:p>
        </p:txBody>
      </p:sp>
      <p:pic>
        <p:nvPicPr>
          <p:cNvPr id="8" name="Picture 2" descr="Happy Cute Smiling Healthy Kidney Vector Stock Vector (Royalty Free)  71387393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0"/>
          <a:stretch>
            <a:fillRect/>
          </a:stretch>
        </p:blipFill>
        <p:spPr bwMode="auto">
          <a:xfrm>
            <a:off x="1564588" y="3285317"/>
            <a:ext cx="3095625" cy="235067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367E53-C6D2-4201-9327-F177A0E6B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43367E53-C6D2-4201-9327-F177A0E6BC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D23BBA-A0CE-4810-A0BB-94B252390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8DD23BBA-A0CE-4810-A0BB-94B252390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365A3D-E63A-40A4-83CE-D42074A56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B0365A3D-E63A-40A4-83CE-D42074A56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C043EA-0FB0-497A-B87D-2101D34CC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C6C043EA-0FB0-497A-B87D-2101D34CC1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DDFAE0-B4FD-46D6-987E-1B8AFC223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82DDFAE0-B4FD-46D6-987E-1B8AFC223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7172A2-F9D5-46BF-A978-77BCF1903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4D7172A2-F9D5-46BF-A978-77BCF19030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42402E-6969-465D-8954-5F03403C1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F242402E-6969-465D-8954-5F03403C1D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ADE32D-381C-47D7-B93B-AEB6176EE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65ADE32D-381C-47D7-B93B-AEB6176EE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B0E446-792F-4192-8D7F-5E99CBB5F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10B0E446-792F-4192-8D7F-5E99CBB5FA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487</Words>
  <Application>WPS Slides</Application>
  <PresentationFormat>Widescreen</PresentationFormat>
  <Paragraphs>71</Paragraphs>
  <Slides>5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7" baseType="lpstr">
      <vt:lpstr>Arial</vt:lpstr>
      <vt:lpstr>SimSun</vt:lpstr>
      <vt:lpstr>Wingdings</vt:lpstr>
      <vt:lpstr>Arial</vt:lpstr>
      <vt:lpstr>UTM Avo</vt:lpstr>
      <vt:lpstr>Segoe Print</vt:lpstr>
      <vt:lpstr>UTM Cookies</vt:lpstr>
      <vt:lpstr>Microsoft YaHei</vt:lpstr>
      <vt:lpstr>Arial Unicode MS</vt:lpstr>
      <vt:lpstr>Calibri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Kiều Trang Nguyễn</cp:lastModifiedBy>
  <cp:revision>43</cp:revision>
  <dcterms:created xsi:type="dcterms:W3CDTF">2021-06-02T02:35:00Z</dcterms:created>
  <dcterms:modified xsi:type="dcterms:W3CDTF">2025-05-03T09:25:37Z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0B95E29860794082A0D9179D6B5D6B3E_13</vt:lpwstr>
  </property>
  <property fmtid="{D5CDD505-2E9C-101B-9397-08002B2CF9AE}" pid="3" name="KSOProductBuildVer">
    <vt:lpwstr>1033-12.2.0.20795</vt:lpwstr>
  </property>
</Properties>
</file>