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45" r:id="rId3"/>
  </p:sldMasterIdLst>
  <p:notesMasterIdLst>
    <p:notesMasterId r:id="rId22"/>
  </p:notesMasterIdLst>
  <p:sldIdLst>
    <p:sldId id="281" r:id="rId4"/>
    <p:sldId id="260" r:id="rId5"/>
    <p:sldId id="289" r:id="rId6"/>
    <p:sldId id="269" r:id="rId7"/>
    <p:sldId id="290" r:id="rId8"/>
    <p:sldId id="291" r:id="rId9"/>
    <p:sldId id="293" r:id="rId10"/>
    <p:sldId id="270" r:id="rId11"/>
    <p:sldId id="297" r:id="rId12"/>
    <p:sldId id="296" r:id="rId13"/>
    <p:sldId id="294" r:id="rId14"/>
    <p:sldId id="298" r:id="rId15"/>
    <p:sldId id="299" r:id="rId16"/>
    <p:sldId id="285" r:id="rId17"/>
    <p:sldId id="275" r:id="rId18"/>
    <p:sldId id="276" r:id="rId19"/>
    <p:sldId id="274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60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23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98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00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12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20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94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5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0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71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34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02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45" y="354032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45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35" y="484062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800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78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47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21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02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5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12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25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52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01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14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87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1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631823" y="354022"/>
            <a:ext cx="3671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281423" y="788595"/>
            <a:ext cx="9002172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764921" y="484051"/>
            <a:ext cx="3671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800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2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2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5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3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09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24" y="3024108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245380" y="413870"/>
            <a:ext cx="8117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22: </a:t>
            </a:r>
            <a:endParaRPr lang="en-US" altLang="zh-CN" sz="32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</a:t>
            </a:r>
            <a:r>
              <a:rPr lang="en-US" altLang="zh-CN" sz="32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CHỮ </a:t>
            </a:r>
            <a:r>
              <a:rPr lang="en-US" altLang="zh-CN" sz="3200" b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SỐ( Tiết 2)</a:t>
            </a:r>
            <a:endParaRPr lang="zh-CN" altLang="en-US" sz="32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28600" y="7470"/>
            <a:ext cx="6096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04800" y="540264"/>
            <a:ext cx="12063169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28600" y="1"/>
            <a:ext cx="2133600" cy="78633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077200" y="1447800"/>
            <a:ext cx="289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098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80    ,     30 ,     90</a:t>
            </a:r>
            <a:endParaRPr lang="en-US" sz="4000" b="1"/>
          </a:p>
        </p:txBody>
      </p:sp>
      <p:sp>
        <p:nvSpPr>
          <p:cNvPr id="10" name="TextBox 9"/>
          <p:cNvSpPr txBox="1"/>
          <p:nvPr/>
        </p:nvSpPr>
        <p:spPr>
          <a:xfrm>
            <a:off x="1905000" y="4876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-&gt; 30</a:t>
            </a:r>
            <a:endParaRPr lang="en-US" sz="4000" b="1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962400" y="3886200"/>
            <a:ext cx="533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40984" y="4876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,</a:t>
            </a:r>
            <a:r>
              <a:rPr lang="en-US" sz="4000" b="1" smtClean="0"/>
              <a:t> 90</a:t>
            </a:r>
            <a:endParaRPr lang="en-US" sz="4000" b="1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193384" y="3901440"/>
            <a:ext cx="533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543300" y="4876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,</a:t>
            </a:r>
            <a:r>
              <a:rPr lang="en-US" sz="4000" b="1" smtClean="0"/>
              <a:t> 80</a:t>
            </a:r>
            <a:endParaRPr lang="en-US" sz="4000" b="1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42" y="1957584"/>
            <a:ext cx="2672715" cy="13552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100" y="2003304"/>
            <a:ext cx="2842083" cy="13535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984" y="2209801"/>
            <a:ext cx="3215816" cy="12954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2872014" y="2857501"/>
            <a:ext cx="2180771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94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28216 -0.0064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-32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7.40741E-7 L 0.28216 0.0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6400"/>
            <a:ext cx="2895600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524000"/>
            <a:ext cx="365760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1524000"/>
            <a:ext cx="4114800" cy="2164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2954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b.</a:t>
            </a:r>
            <a:endParaRPr lang="en-US" sz="4000"/>
          </a:p>
        </p:txBody>
      </p:sp>
      <p:sp>
        <p:nvSpPr>
          <p:cNvPr id="19" name="TextBox 18"/>
          <p:cNvSpPr txBox="1"/>
          <p:nvPr/>
        </p:nvSpPr>
        <p:spPr>
          <a:xfrm>
            <a:off x="3009900" y="43434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</a:rPr>
              <a:t>47    ,     70 ,     74</a:t>
            </a:r>
            <a:endParaRPr lang="en-US" sz="5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35625 0.01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11111E-6 L -0.2957 0.042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10287000" cy="52578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848600" y="1295400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0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58071"/>
            <a:ext cx="2819400" cy="1984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295400"/>
            <a:ext cx="2514600" cy="1600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295400"/>
            <a:ext cx="4038600" cy="14133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 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3526189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80    ,     40 ,     50</a:t>
            </a:r>
            <a:endParaRPr lang="en-US" sz="4000" b="1"/>
          </a:p>
        </p:txBody>
      </p:sp>
      <p:sp>
        <p:nvSpPr>
          <p:cNvPr id="9" name="TextBox 8"/>
          <p:cNvSpPr txBox="1"/>
          <p:nvPr/>
        </p:nvSpPr>
        <p:spPr>
          <a:xfrm>
            <a:off x="2514600" y="434364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-&gt; 80 </a:t>
            </a:r>
            <a:endParaRPr lang="en-US" sz="4000" b="1"/>
          </a:p>
        </p:txBody>
      </p:sp>
      <p:sp>
        <p:nvSpPr>
          <p:cNvPr id="10" name="TextBox 9"/>
          <p:cNvSpPr txBox="1"/>
          <p:nvPr/>
        </p:nvSpPr>
        <p:spPr>
          <a:xfrm>
            <a:off x="5257800" y="4347439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40 </a:t>
            </a:r>
            <a:endParaRPr lang="en-US" sz="4000" b="1"/>
          </a:p>
        </p:txBody>
      </p:sp>
      <p:sp>
        <p:nvSpPr>
          <p:cNvPr id="11" name="TextBox 10"/>
          <p:cNvSpPr txBox="1"/>
          <p:nvPr/>
        </p:nvSpPr>
        <p:spPr>
          <a:xfrm>
            <a:off x="4152900" y="4343649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50 </a:t>
            </a:r>
            <a:endParaRPr lang="en-US" sz="4000" b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425553"/>
            <a:ext cx="7377113" cy="71437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2247900" y="3717362"/>
            <a:ext cx="533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86200" y="3687138"/>
            <a:ext cx="5334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0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27813 0.0192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39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63 0.00555 L 0.31876 -0.0136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25553"/>
            <a:ext cx="7377113" cy="7143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08314"/>
            <a:ext cx="289560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139928"/>
            <a:ext cx="3276600" cy="190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1219200"/>
            <a:ext cx="3429000" cy="182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9800" y="35052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74    ,     70 ,     47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425279303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-0.28438 0.02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59259E-6 L 0.28438 -0.022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76401"/>
            <a:ext cx="8763000" cy="4967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587" y="1874838"/>
            <a:ext cx="7048500" cy="476885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8936273" y="5421085"/>
            <a:ext cx="75224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36261" y="5399315"/>
            <a:ext cx="73138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2" y="1798867"/>
            <a:ext cx="7775576" cy="458016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841800" y="5111186"/>
            <a:ext cx="762000" cy="807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88" y="1309917"/>
            <a:ext cx="8113712" cy="533377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8951921" y="5006163"/>
            <a:ext cx="819437" cy="8298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54" y="1457325"/>
            <a:ext cx="7626351" cy="48781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9009868" y="5060497"/>
            <a:ext cx="703543" cy="908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2"/>
            <a:ext cx="9144000" cy="51271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429000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&lt;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1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505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10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7010400" y="3624943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772400" y="43724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3712030" y="51816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6593115" y="46010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971804" y="2819411"/>
            <a:ext cx="1" cy="22007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124200" y="5020129"/>
            <a:ext cx="838200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733800" y="5020140"/>
            <a:ext cx="16330" cy="771071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962412" y="5791200"/>
            <a:ext cx="26688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821715" y="3200403"/>
            <a:ext cx="0" cy="240030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876817" y="3048000"/>
            <a:ext cx="17544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76800" y="2628900"/>
            <a:ext cx="23622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239000" y="2819411"/>
            <a:ext cx="0" cy="1743529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429500" y="4562929"/>
            <a:ext cx="12573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686800" y="4791540"/>
            <a:ext cx="0" cy="999671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14601" y="6705600"/>
            <a:ext cx="3239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1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7543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4290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7912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1534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1600" y="5588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1600" y="8382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305300" y="1295400"/>
            <a:ext cx="179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419600" y="10668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51" y="124280"/>
            <a:ext cx="1508351" cy="89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2" y="1277257"/>
            <a:ext cx="8719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en-US" sz="2800" b="1" dirty="0"/>
              <a:t> </a:t>
            </a:r>
            <a:r>
              <a:rPr lang="en-US" sz="2800" b="1" dirty="0" err="1"/>
              <a:t>Lớp</a:t>
            </a:r>
            <a:r>
              <a:rPr lang="en-US" sz="2800" b="1" dirty="0"/>
              <a:t> 1A </a:t>
            </a:r>
            <a:r>
              <a:rPr lang="en-US" sz="2800" b="1" dirty="0" err="1"/>
              <a:t>có</a:t>
            </a:r>
            <a:r>
              <a:rPr lang="en-US" sz="2800" b="1" dirty="0"/>
              <a:t> 33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1B </a:t>
            </a:r>
            <a:r>
              <a:rPr lang="en-US" sz="2800" b="1" dirty="0" err="1"/>
              <a:t>có</a:t>
            </a:r>
            <a:r>
              <a:rPr lang="en-US" sz="2800" b="1" dirty="0"/>
              <a:t> 30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, </a:t>
            </a:r>
            <a:r>
              <a:rPr lang="en-US" sz="2800" b="1" dirty="0" err="1"/>
              <a:t>lớp</a:t>
            </a:r>
            <a:r>
              <a:rPr lang="en-US" sz="2800" b="1" dirty="0"/>
              <a:t> 1C </a:t>
            </a:r>
            <a:r>
              <a:rPr lang="en-US" sz="2800" b="1" dirty="0" err="1"/>
              <a:t>có</a:t>
            </a:r>
            <a:r>
              <a:rPr lang="en-US" sz="2800" b="1" dirty="0"/>
              <a:t> 35 </a:t>
            </a:r>
            <a:r>
              <a:rPr lang="en-US" sz="2800" b="1" dirty="0" err="1"/>
              <a:t>học</a:t>
            </a:r>
            <a:r>
              <a:rPr lang="en-US" sz="2800" b="1" dirty="0"/>
              <a:t> </a:t>
            </a:r>
            <a:r>
              <a:rPr lang="en-US" sz="2800" b="1" dirty="0" err="1"/>
              <a:t>sinh</a:t>
            </a:r>
            <a:r>
              <a:rPr lang="en-US" sz="2800" b="1" dirty="0"/>
              <a:t>. </a:t>
            </a:r>
          </a:p>
          <a:p>
            <a:r>
              <a:rPr lang="en-US" sz="2800" b="1" dirty="0" err="1"/>
              <a:t>Vậy</a:t>
            </a:r>
            <a:r>
              <a:rPr lang="en-US" sz="2800" b="1" dirty="0"/>
              <a:t>: </a:t>
            </a:r>
          </a:p>
          <a:p>
            <a:pPr marL="342900" indent="-342900">
              <a:buAutoNum type="alphaLcParenR"/>
            </a:pPr>
            <a:r>
              <a:rPr lang="en-US" sz="3200" b="1" i="1" dirty="0" err="1"/>
              <a:t>Lớp</a:t>
            </a:r>
            <a:r>
              <a:rPr lang="en-US" sz="3200" b="1" i="1" dirty="0"/>
              <a:t> 1A </a:t>
            </a:r>
            <a:r>
              <a:rPr lang="en-US" sz="3200" b="1" i="1" dirty="0" err="1"/>
              <a:t>và</a:t>
            </a:r>
            <a:r>
              <a:rPr lang="en-US" sz="3200" b="1" i="1" dirty="0"/>
              <a:t> 1B,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1A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2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200" b="1" i="1" dirty="0"/>
              <a:t>.</a:t>
            </a:r>
            <a:endParaRPr lang="en-US" sz="3200" b="1" i="1" dirty="0"/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1B </a:t>
            </a:r>
            <a:r>
              <a:rPr lang="en-US" sz="3600" b="1" i="1" dirty="0" err="1"/>
              <a:t>và</a:t>
            </a:r>
            <a:r>
              <a:rPr lang="en-US" sz="3600" b="1" i="1" dirty="0"/>
              <a:t> 1C,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1B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1C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/>
              <a:t>Lớp</a:t>
            </a:r>
            <a:r>
              <a:rPr lang="en-US" sz="3600" b="1" i="1" dirty="0"/>
              <a:t> 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1B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/>
              <a:t>.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748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47800" y="3581400"/>
            <a:ext cx="137885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6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4742" y="3581400"/>
            <a:ext cx="137885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199" y="3581400"/>
            <a:ext cx="1219199" cy="9906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95663" y="1371600"/>
            <a:ext cx="137885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2605" y="1371600"/>
            <a:ext cx="137885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2062" y="1371600"/>
            <a:ext cx="1101271" cy="9906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5712" y="1397372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/>
              <a:t>&lt;</a:t>
            </a:r>
            <a:endParaRPr lang="en-US" sz="6000"/>
          </a:p>
        </p:txBody>
      </p:sp>
      <p:sp>
        <p:nvSpPr>
          <p:cNvPr id="19" name="TextBox 18"/>
          <p:cNvSpPr txBox="1"/>
          <p:nvPr/>
        </p:nvSpPr>
        <p:spPr>
          <a:xfrm>
            <a:off x="3515178" y="3575431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/>
              <a:t>&gt;</a:t>
            </a:r>
            <a:endParaRPr lang="en-US" sz="6000"/>
          </a:p>
        </p:txBody>
      </p:sp>
      <p:sp>
        <p:nvSpPr>
          <p:cNvPr id="20" name="TextBox 19"/>
          <p:cNvSpPr txBox="1"/>
          <p:nvPr/>
        </p:nvSpPr>
        <p:spPr>
          <a:xfrm>
            <a:off x="304800" y="330874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&gt;,&lt;,=</a:t>
            </a:r>
            <a:endParaRPr lang="en-US" sz="3600" b="1"/>
          </a:p>
        </p:txBody>
      </p:sp>
      <p:sp>
        <p:nvSpPr>
          <p:cNvPr id="21" name="Rectangle 20"/>
          <p:cNvSpPr/>
          <p:nvPr/>
        </p:nvSpPr>
        <p:spPr>
          <a:xfrm>
            <a:off x="1407877" y="1371600"/>
            <a:ext cx="137885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4818" y="1371600"/>
            <a:ext cx="137885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0972" y="3581400"/>
            <a:ext cx="137885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77179" y="3581400"/>
            <a:ext cx="137885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381344" y="1219200"/>
            <a:ext cx="137885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6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087758" y="1253165"/>
            <a:ext cx="1219199" cy="9906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313385" y="3352800"/>
            <a:ext cx="137885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30327" y="3352800"/>
            <a:ext cx="137885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989784" y="3352800"/>
            <a:ext cx="1219199" cy="9906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300028" y="33528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C00000"/>
                </a:solidFill>
              </a:rPr>
              <a:t>&lt;</a:t>
            </a:r>
            <a:endParaRPr lang="en-US" sz="6000">
              <a:solidFill>
                <a:srgbClr val="C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340599" y="1261730"/>
            <a:ext cx="137885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  <a:endParaRPr lang="en-US" sz="6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94380" y="1249198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00B0F0"/>
                </a:solidFill>
              </a:rPr>
              <a:t>&gt;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4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6" grpId="0"/>
      <p:bldP spid="17" grpId="0"/>
      <p:bldP spid="18" grpId="0" animBg="1"/>
      <p:bldP spid="2" grpId="0"/>
      <p:bldP spid="19" grpId="0"/>
      <p:bldP spid="21" grpId="0"/>
      <p:bldP spid="22" grpId="0"/>
      <p:bldP spid="23" grpId="0"/>
      <p:bldP spid="24" grpId="0"/>
      <p:bldP spid="29" grpId="0"/>
      <p:bldP spid="30" grpId="0" animBg="1"/>
      <p:bldP spid="32" grpId="0"/>
      <p:bldP spid="33" grpId="0"/>
      <p:bldP spid="34" grpId="0" animBg="1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47800" y="3581400"/>
            <a:ext cx="137885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6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4742" y="3581400"/>
            <a:ext cx="137885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199" y="3581400"/>
            <a:ext cx="1219199" cy="9906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95663" y="1371600"/>
            <a:ext cx="137885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12605" y="1371600"/>
            <a:ext cx="137885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2062" y="1371600"/>
            <a:ext cx="1101271" cy="99060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5712" y="1397372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/>
              <a:t>&lt;</a:t>
            </a:r>
            <a:endParaRPr lang="en-US" sz="6000"/>
          </a:p>
        </p:txBody>
      </p:sp>
      <p:sp>
        <p:nvSpPr>
          <p:cNvPr id="19" name="TextBox 18"/>
          <p:cNvSpPr txBox="1"/>
          <p:nvPr/>
        </p:nvSpPr>
        <p:spPr>
          <a:xfrm>
            <a:off x="3515178" y="3575431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/>
              <a:t>&gt;</a:t>
            </a:r>
            <a:endParaRPr lang="en-US" sz="6000"/>
          </a:p>
        </p:txBody>
      </p:sp>
      <p:sp>
        <p:nvSpPr>
          <p:cNvPr id="21" name="Rectangle 20"/>
          <p:cNvSpPr/>
          <p:nvPr/>
        </p:nvSpPr>
        <p:spPr>
          <a:xfrm>
            <a:off x="1407877" y="1371600"/>
            <a:ext cx="137885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24818" y="1371600"/>
            <a:ext cx="137885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0972" y="3581400"/>
            <a:ext cx="137885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77179" y="3581400"/>
            <a:ext cx="1378858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7" y="1300788"/>
            <a:ext cx="11201399" cy="5023812"/>
          </a:xfrm>
          <a:prstGeom prst="rect">
            <a:avLst/>
          </a:prstGeom>
        </p:spPr>
      </p:pic>
      <p:pic>
        <p:nvPicPr>
          <p:cNvPr id="8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279574" y="90717"/>
            <a:ext cx="2601191" cy="11075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171" y="193195"/>
            <a:ext cx="1501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S/18</a:t>
            </a:r>
            <a:endParaRPr lang="en-US" sz="36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14600" y="23622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279574" y="90717"/>
            <a:ext cx="2601191" cy="11075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171" y="193195"/>
            <a:ext cx="1501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S/18</a:t>
            </a:r>
            <a:endParaRPr lang="en-US" sz="36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600" y="1325964"/>
            <a:ext cx="4727334" cy="824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362201"/>
            <a:ext cx="2921014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107" y="2260320"/>
            <a:ext cx="2971800" cy="2984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2150810"/>
            <a:ext cx="3336919" cy="295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667" y="2234593"/>
            <a:ext cx="3336919" cy="2954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250" y="2260321"/>
            <a:ext cx="2971800" cy="2984779"/>
          </a:xfrm>
          <a:prstGeom prst="rect">
            <a:avLst/>
          </a:prstGeom>
        </p:spPr>
      </p:pic>
      <p:pic>
        <p:nvPicPr>
          <p:cNvPr id="8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279574" y="90717"/>
            <a:ext cx="2601191" cy="11075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4171" y="193195"/>
            <a:ext cx="1501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S/18</a:t>
            </a:r>
            <a:endParaRPr lang="en-US" sz="3600"/>
          </a:p>
        </p:txBody>
      </p:sp>
      <p:sp>
        <p:nvSpPr>
          <p:cNvPr id="14" name="Oval 13"/>
          <p:cNvSpPr/>
          <p:nvPr/>
        </p:nvSpPr>
        <p:spPr>
          <a:xfrm>
            <a:off x="9919823" y="2417397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690287" y="2578028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600" y="1325964"/>
            <a:ext cx="4727334" cy="824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362201"/>
            <a:ext cx="2921014" cy="32004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54876" y="2416488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2657" y="0"/>
            <a:ext cx="2476500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38200"/>
            <a:ext cx="5791200" cy="9144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95600" y="14478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33599"/>
            <a:ext cx="2819399" cy="2819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1" y="1447800"/>
            <a:ext cx="2971800" cy="2971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3004" y="838200"/>
            <a:ext cx="3276596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8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4" y="838200"/>
            <a:ext cx="3276596" cy="3962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1" y="1447800"/>
            <a:ext cx="29718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42" y="2071913"/>
            <a:ext cx="2819399" cy="281940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344558" y="18415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58357" y="24892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839205" y="1413329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2657" y="0"/>
            <a:ext cx="2476500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838200"/>
            <a:ext cx="5791200" cy="9144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95600" y="14478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0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11353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188</Words>
  <Application>Microsoft Office PowerPoint</Application>
  <PresentationFormat>Widescreen</PresentationFormat>
  <Paragraphs>63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微软雅黑</vt:lpstr>
      <vt:lpstr>Arial</vt:lpstr>
      <vt:lpstr>AvantGarde Md BT</vt:lpstr>
      <vt:lpstr>Calibri</vt:lpstr>
      <vt:lpstr>Calibri Light</vt:lpstr>
      <vt:lpstr>等线</vt:lpstr>
      <vt:lpstr>等线 Light</vt:lpstr>
      <vt:lpstr>Times New Roman</vt:lpstr>
      <vt:lpstr>Office Theme</vt:lpstr>
      <vt:lpstr>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STD_DELL</cp:lastModifiedBy>
  <cp:revision>56</cp:revision>
  <dcterms:created xsi:type="dcterms:W3CDTF">2020-08-16T14:31:31Z</dcterms:created>
  <dcterms:modified xsi:type="dcterms:W3CDTF">2022-01-20T03:34:27Z</dcterms:modified>
</cp:coreProperties>
</file>