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7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900"/>
    <a:srgbClr val="F06964"/>
    <a:srgbClr val="F58D56"/>
    <a:srgbClr val="40BFB6"/>
    <a:srgbClr val="D3650B"/>
    <a:srgbClr val="F38120"/>
    <a:srgbClr val="9148C8"/>
    <a:srgbClr val="661C19"/>
    <a:srgbClr val="9F5FCF"/>
    <a:srgbClr val="ABE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/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Google Shape;10;p2"/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" name="Google Shape;11;p2"/>
          <p:cNvSpPr/>
          <p:nvPr userDrawn="1"/>
        </p:nvSpPr>
        <p:spPr>
          <a:xfrm flipH="1">
            <a:off x="4419291" y="10313"/>
            <a:ext cx="7811294" cy="517987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EF83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" name="Google Shape;12;p2"/>
          <p:cNvSpPr/>
          <p:nvPr userDrawn="1"/>
        </p:nvSpPr>
        <p:spPr>
          <a:xfrm flipH="1">
            <a:off x="4547056" y="-30326"/>
            <a:ext cx="7644934" cy="502732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FFC93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  <a:endParaRPr lang="vi-VN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26;p4"/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" name="Rectangle 7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>
            <a:fillRect/>
          </a:stretch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Google Shape;125;p17"/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08C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>
            <a:fillRect/>
          </a:stretch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08C5FC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38;p18"/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9F5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>
            <a:fillRect/>
          </a:stretch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9F5FCF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/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" name="TextBox 4"/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  <a:endParaRPr lang="vi-VN" sz="4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Google Shape;181;p21"/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>
            <a:fillRect/>
          </a:stretch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/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9.jpeg"/><Relationship Id="rId2" Type="http://schemas.microsoft.com/office/2007/relationships/hdphoto" Target="../media/image4.wdp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193" y="1259838"/>
            <a:ext cx="3964299" cy="1323439"/>
            <a:chOff x="649448" y="1233713"/>
            <a:chExt cx="3025821" cy="1323439"/>
          </a:xfrm>
        </p:grpSpPr>
        <p:sp>
          <p:nvSpPr>
            <p:cNvPr id="4" name="TextBox 3"/>
            <p:cNvSpPr txBox="1"/>
            <p:nvPr/>
          </p:nvSpPr>
          <p:spPr>
            <a:xfrm>
              <a:off x="682171" y="1233713"/>
              <a:ext cx="2883416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bg1"/>
                  </a:solidFill>
                  <a:latin typeface="Times New Roman" panose="02020603050405020304" charset="0"/>
                  <a:cs typeface="Times New Roman" panose="02020603050405020304" charset="0"/>
                </a:rPr>
                <a:t>27</a:t>
              </a:r>
              <a:endParaRPr lang="vi-VN" sz="8000" dirty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9448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BÀI </a:t>
              </a:r>
              <a:r>
                <a:rPr lang="en-US" sz="80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charset="0"/>
                  <a:cs typeface="Times New Roman" panose="02020603050405020304" charset="0"/>
                </a:rPr>
                <a:t>27</a:t>
              </a:r>
              <a:endParaRPr lang="vi-VN" sz="80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1257" y="4323806"/>
            <a:ext cx="10766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ÔN TẬP CHỦ ĐỀ </a:t>
            </a:r>
            <a:endParaRPr lang="en-US" sz="6000" dirty="0" smtClean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6000" dirty="0" smtClean="0">
                <a:ln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CON NGƯỜI VÀ SỨC KHỎE</a:t>
            </a:r>
            <a:endParaRPr lang="vi-VN" sz="6000" dirty="0">
              <a:ln>
                <a:solidFill>
                  <a:schemeClr val="accent2"/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6" y="631188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/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" name="Google Shape;26;p4"/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>
              <a:fillRect/>
            </a:stretch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A7E26"/>
                </a:solidFill>
              </a:rPr>
              <a:t>ĐOÁN TÊN CƠ QUAN</a:t>
            </a:r>
            <a:endParaRPr lang="en-US" sz="2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A7E26"/>
              </a:solidFill>
            </a:endParaRPr>
          </a:p>
        </p:txBody>
      </p:sp>
      <p:pic>
        <p:nvPicPr>
          <p:cNvPr id="2050" name="Picture 2" descr="63,134 Respiratory System Illustrations &amp;amp; Clip Art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3" y="1711043"/>
            <a:ext cx="5217179" cy="5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6458" y="2042033"/>
            <a:ext cx="18461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CÁC CƠ QUAN HÔ HẤP</a:t>
            </a:r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8895805" y="1820192"/>
            <a:ext cx="2393334" cy="3535580"/>
          </a:xfrm>
          <a:prstGeom prst="roundRect">
            <a:avLst/>
          </a:prstGeom>
          <a:noFill/>
          <a:ln w="76200" cmpd="thickThin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219962" y="1711043"/>
            <a:ext cx="1398494" cy="793376"/>
          </a:xfrm>
          <a:prstGeom prst="roundRect">
            <a:avLst/>
          </a:prstGeom>
          <a:solidFill>
            <a:srgbClr val="F7B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Mũi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H="1" flipV="1">
            <a:off x="2618456" y="2107731"/>
            <a:ext cx="2657487" cy="7291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396787" y="2916811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Khí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124982" y="3313499"/>
            <a:ext cx="2966160" cy="2744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29444" y="4384501"/>
            <a:ext cx="1649828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Phế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quản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2579272" y="4781189"/>
            <a:ext cx="3241681" cy="3966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564216" y="5518595"/>
            <a:ext cx="1728195" cy="79337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Phổi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3292411" y="5681895"/>
            <a:ext cx="2154800" cy="2333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3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>
              <a:fillRect/>
            </a:stretch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-1" fmla="*/ 1627 w 585339"/>
                <a:gd name="connsiteY0-2" fmla="*/ 0 h 324862"/>
                <a:gd name="connsiteX1-3" fmla="*/ 585339 w 585339"/>
                <a:gd name="connsiteY1-4" fmla="*/ 0 h 324862"/>
                <a:gd name="connsiteX2-5" fmla="*/ 585339 w 585339"/>
                <a:gd name="connsiteY2-6" fmla="*/ 304443 h 324862"/>
                <a:gd name="connsiteX3-7" fmla="*/ 0 w 585339"/>
                <a:gd name="connsiteY3-8" fmla="*/ 324862 h 324862"/>
                <a:gd name="connsiteX4-9" fmla="*/ 1627 w 585339"/>
                <a:gd name="connsiteY4-10" fmla="*/ 0 h 324862"/>
                <a:gd name="connsiteX0-11" fmla="*/ 1627 w 585339"/>
                <a:gd name="connsiteY0-12" fmla="*/ 0 h 324862"/>
                <a:gd name="connsiteX1-13" fmla="*/ 585339 w 585339"/>
                <a:gd name="connsiteY1-14" fmla="*/ 0 h 324862"/>
                <a:gd name="connsiteX2-15" fmla="*/ 529804 w 585339"/>
                <a:gd name="connsiteY2-16" fmla="*/ 318346 h 324862"/>
                <a:gd name="connsiteX3-17" fmla="*/ 0 w 585339"/>
                <a:gd name="connsiteY3-18" fmla="*/ 324862 h 324862"/>
                <a:gd name="connsiteX4-19" fmla="*/ 1627 w 585339"/>
                <a:gd name="connsiteY4-20" fmla="*/ 0 h 324862"/>
                <a:gd name="connsiteX0-21" fmla="*/ 1627 w 585339"/>
                <a:gd name="connsiteY0-22" fmla="*/ 0 h 344732"/>
                <a:gd name="connsiteX1-23" fmla="*/ 585339 w 585339"/>
                <a:gd name="connsiteY1-24" fmla="*/ 0 h 344732"/>
                <a:gd name="connsiteX2-25" fmla="*/ 529804 w 585339"/>
                <a:gd name="connsiteY2-26" fmla="*/ 318346 h 344732"/>
                <a:gd name="connsiteX3-27" fmla="*/ 0 w 585339"/>
                <a:gd name="connsiteY3-28" fmla="*/ 324862 h 344732"/>
                <a:gd name="connsiteX4-29" fmla="*/ 1627 w 585339"/>
                <a:gd name="connsiteY4-30" fmla="*/ 0 h 344732"/>
                <a:gd name="connsiteX0-31" fmla="*/ 1627 w 585339"/>
                <a:gd name="connsiteY0-32" fmla="*/ 0 h 353024"/>
                <a:gd name="connsiteX1-33" fmla="*/ 585339 w 585339"/>
                <a:gd name="connsiteY1-34" fmla="*/ 0 h 353024"/>
                <a:gd name="connsiteX2-35" fmla="*/ 529804 w 585339"/>
                <a:gd name="connsiteY2-36" fmla="*/ 318346 h 353024"/>
                <a:gd name="connsiteX3-37" fmla="*/ 0 w 585339"/>
                <a:gd name="connsiteY3-38" fmla="*/ 324862 h 353024"/>
                <a:gd name="connsiteX4-39" fmla="*/ 1627 w 585339"/>
                <a:gd name="connsiteY4-40" fmla="*/ 0 h 35302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Đeo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khẩu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trang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Uống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nước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Tập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dục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Ăn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đủ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Trồng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cây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2">
                    <a:lumMod val="10000"/>
                  </a:schemeClr>
                </a:solidFill>
              </a:rPr>
              <a:t>xanh</a:t>
            </a:r>
            <a:endParaRPr lang="en-US" sz="3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333" y="5377871"/>
            <a:ext cx="828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V</a:t>
            </a:r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iệc 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làm cần thiết để </a:t>
            </a:r>
            <a:endParaRPr lang="en-US" sz="2800" b="1" dirty="0" smtClean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chăm </a:t>
            </a:r>
            <a:r>
              <a:rPr lang="vi-VN" sz="2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sóc, bảo vệ cơ quan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hô</a:t>
            </a:r>
            <a:r>
              <a:rPr lang="en-US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 </a:t>
            </a:r>
            <a:r>
              <a:rPr lang="en-US" sz="2800" b="1" dirty="0" err="1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hấp</a:t>
            </a:r>
            <a:r>
              <a:rPr lang="vi-VN" sz="2800" b="1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F7B900"/>
                </a:solidFill>
              </a:rPr>
              <a:t>.</a:t>
            </a:r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  <a:p>
            <a:pPr algn="ctr"/>
            <a:endParaRPr lang="en-US" sz="28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rgbClr val="F7B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WPS Slides</Application>
  <PresentationFormat>Widescreen</PresentationFormat>
  <Paragraphs>33</Paragraphs>
  <Slides>3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5" baseType="lpstr">
      <vt:lpstr>Arial</vt:lpstr>
      <vt:lpstr>SimSun</vt:lpstr>
      <vt:lpstr>Wingdings</vt:lpstr>
      <vt:lpstr>Arial</vt:lpstr>
      <vt:lpstr>Times New Roman</vt:lpstr>
      <vt:lpstr>UTM Avo</vt:lpstr>
      <vt:lpstr>Segoe Print</vt:lpstr>
      <vt:lpstr>Microsoft YaHei</vt:lpstr>
      <vt:lpstr>Arial Unicode MS</vt:lpstr>
      <vt:lpstr>UTM Cookies</vt:lpstr>
      <vt:lpstr>Calibri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Kiều Trang Nguyễn</cp:lastModifiedBy>
  <cp:revision>45</cp:revision>
  <dcterms:created xsi:type="dcterms:W3CDTF">2021-06-02T02:35:00Z</dcterms:created>
  <dcterms:modified xsi:type="dcterms:W3CDTF">2025-05-04T12:33:48Z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590745661F16452C83FA8BC166E9C72E_13</vt:lpwstr>
  </property>
  <property fmtid="{D5CDD505-2E9C-101B-9397-08002B2CF9AE}" pid="3" name="KSOProductBuildVer">
    <vt:lpwstr>1033-12.2.0.20795</vt:lpwstr>
  </property>
</Properties>
</file>