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1088401" r:id="rId3"/>
    <p:sldId id="282" r:id="rId5"/>
    <p:sldId id="11088449" r:id="rId6"/>
    <p:sldId id="286" r:id="rId7"/>
    <p:sldId id="11088451" r:id="rId8"/>
    <p:sldId id="11088452" r:id="rId9"/>
    <p:sldId id="11088450" r:id="rId10"/>
    <p:sldId id="11088453" r:id="rId11"/>
    <p:sldId id="287" r:id="rId12"/>
    <p:sldId id="11088454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C42"/>
    <a:srgbClr val="FDD7CF"/>
    <a:srgbClr val="F8A513"/>
    <a:srgbClr val="FF6969"/>
    <a:srgbClr val="ABE1FE"/>
    <a:srgbClr val="84A8AC"/>
    <a:srgbClr val="D4EFFC"/>
    <a:srgbClr val="FF5D5D"/>
    <a:srgbClr val="F9F3B8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01EC-0100-4DD0-8FCA-E1E29D39336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5BDD-F1EE-44EE-887D-04E298FFCE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3" y="340151"/>
            <a:ext cx="721353" cy="7422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3016" y="44614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579"/>
            <a:ext cx="12192000" cy="4667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6902" y="30133"/>
            <a:ext cx="79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Em hãy đọc thông tin sau và kể tên các thiên tai đã xảy ra ở nước ta.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65421"/>
            <a:ext cx="6906638" cy="5692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2787" y="1703387"/>
            <a:ext cx="49692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thiên tai đã xảy ra ở nước ta là: 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mưa lớn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lũ quét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ngập lụt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lốc xoáy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sạt lở đất.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8732" y="0"/>
            <a:ext cx="7548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Nói với bạn về thiệt hại do những thiên tai đó gây ra theo sơ đồ gợi ý sau: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12626"/>
            <a:ext cx="12192000" cy="50453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0767" y="1890446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41 người chết và mất tích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51401" y="3059341"/>
            <a:ext cx="311933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30 người bị thương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36090" y="4539981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Hàng trăm nhà bị sập đổ, cuốn trôi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9061" y="5736017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Cánh đồng và hoa màu bị phá hủy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 lụt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8939" y="410336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6/2020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030" y="4608961"/>
            <a:ext cx="4584970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đồng bị phá hủy, hoa màu bị ngập nước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2455" y="408614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5/2019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8929" y="4623776"/>
            <a:ext cx="4758633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cối bị đổ, hoa màu bị hỏng, nát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68939" y="4113998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10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23760" y="4587695"/>
            <a:ext cx="4584970" cy="210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dâng cao khiến người dân đi lại khó khăn, cuốn trôi hoa màu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8" y="51558"/>
            <a:ext cx="727769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 Nói với bạn những điều em đã tìm hiểu được về thiên tai.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196" y="2240791"/>
            <a:ext cx="11841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hiện tượng thiên tai như bão, lũ, lụt, giông sét, hạn hán, giá rét, động đất,… rất nguy hiểm.</a:t>
            </a:r>
            <a:endParaRPr lang="vi-VN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thể gây ra thiều thiệt hại về người và tài sản,…</a:t>
            </a:r>
            <a:endParaRPr lang="vi-VN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3144" y="51558"/>
            <a:ext cx="7768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 Em sẽ làm gì để chia sẻ với các bạn học sinh gặp khó khăn ở những vùng bị thiên tai?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76124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sẽ chia sẻ với các bạn học sinh gặp khó khăn ở những vùng bị thiên tai bằng cách khuyên góp tiền, sách vở, đồ dùng học tập, quần áo cũ vẫn còn mặc được.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WPS Slides</Application>
  <PresentationFormat>Widescreen</PresentationFormat>
  <Paragraphs>58</Paragraphs>
  <Slides>10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Arial</vt:lpstr>
      <vt:lpstr>Times New Roman</vt:lpstr>
      <vt:lpstr>等线</vt:lpstr>
      <vt:lpstr>Calibri</vt:lpstr>
      <vt:lpstr>字魂59号-创粗黑</vt:lpstr>
      <vt:lpstr>UTM Avo</vt:lpstr>
      <vt:lpstr>Segoe Print</vt:lpstr>
      <vt:lpstr>Microsoft YaHei</vt:lpstr>
      <vt:lpstr>Arial Unicode MS</vt:lpstr>
      <vt:lpstr>UTM Cookies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Kiều Trang Nguyễn</cp:lastModifiedBy>
  <cp:revision>141</cp:revision>
  <dcterms:created xsi:type="dcterms:W3CDTF">2021-06-02T02:35:00Z</dcterms:created>
  <dcterms:modified xsi:type="dcterms:W3CDTF">2025-05-06T10:26:39Z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6112870444CE4FDE8CBE509DBBD4E9B6_12</vt:lpwstr>
  </property>
  <property fmtid="{D5CDD505-2E9C-101B-9397-08002B2CF9AE}" pid="3" name="KSOProductBuildVer">
    <vt:lpwstr>1033-12.2.0.20795</vt:lpwstr>
  </property>
</Properties>
</file>