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74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900"/>
    <a:srgbClr val="F06964"/>
    <a:srgbClr val="F58D56"/>
    <a:srgbClr val="40BFB6"/>
    <a:srgbClr val="D3650B"/>
    <a:srgbClr val="F38120"/>
    <a:srgbClr val="9148C8"/>
    <a:srgbClr val="661C19"/>
    <a:srgbClr val="9F5FCF"/>
    <a:srgbClr val="AB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4193" y="1259838"/>
            <a:ext cx="3964299" cy="1323439"/>
            <a:chOff x="649448" y="1233713"/>
            <a:chExt cx="3025821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27</a:t>
              </a:r>
              <a:endParaRPr lang="vi-VN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9448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27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ÔN TẬP CHỦ ĐỀ </a:t>
            </a:r>
            <a:endParaRPr lang="en-US" sz="6000" dirty="0" smtClean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CON NGƯỜI VÀ SỨC KHỎE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631188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0" y="194492"/>
            <a:ext cx="100859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                           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1.Đặt </a:t>
            </a: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ngực</a:t>
            </a:r>
            <a:r>
              <a:rPr lang="en-US" sz="2800" dirty="0" smtClean="0"/>
              <a:t>,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dõi</a:t>
            </a:r>
            <a:r>
              <a:rPr lang="en-US" sz="2800" dirty="0" smtClean="0"/>
              <a:t> </a:t>
            </a:r>
            <a:r>
              <a:rPr lang="en-US" sz="2800" dirty="0" err="1" smtClean="0"/>
              <a:t>nhịp</a:t>
            </a:r>
            <a:r>
              <a:rPr lang="en-US" sz="2800" dirty="0" smtClean="0"/>
              <a:t> </a:t>
            </a:r>
            <a:r>
              <a:rPr lang="en-US" sz="2800" dirty="0" err="1" smtClean="0"/>
              <a:t>thở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1 </a:t>
            </a:r>
            <a:r>
              <a:rPr lang="en-US" sz="2800" dirty="0" err="1" smtClean="0"/>
              <a:t>phút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chỗ</a:t>
            </a:r>
            <a:r>
              <a:rPr lang="en-US" sz="2800" dirty="0" smtClean="0"/>
              <a:t> 1 </a:t>
            </a:r>
            <a:r>
              <a:rPr lang="en-US" sz="2800" dirty="0" err="1" smtClean="0"/>
              <a:t>phút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dõi</a:t>
            </a:r>
            <a:r>
              <a:rPr lang="en-US" sz="2800" dirty="0" smtClean="0"/>
              <a:t> </a:t>
            </a:r>
            <a:r>
              <a:rPr lang="en-US" sz="2800" dirty="0" err="1" smtClean="0"/>
              <a:t>nhịp</a:t>
            </a:r>
            <a:r>
              <a:rPr lang="en-US" sz="2800" dirty="0" smtClean="0"/>
              <a:t> </a:t>
            </a:r>
            <a:r>
              <a:rPr lang="en-US" sz="2800" dirty="0" err="1" smtClean="0"/>
              <a:t>thở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endParaRPr lang="en-US" sz="2800" dirty="0"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4" t="69678" r="21026" b="2811"/>
          <a:stretch>
            <a:fillRect/>
          </a:stretch>
        </p:blipFill>
        <p:spPr bwMode="auto">
          <a:xfrm>
            <a:off x="357517" y="2967918"/>
            <a:ext cx="6148511" cy="3783376"/>
          </a:xfrm>
          <a:prstGeom prst="roundRect">
            <a:avLst>
              <a:gd name="adj" fmla="val 39277"/>
            </a:avLst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897" y="847634"/>
            <a:ext cx="1008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2.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khuyên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 </a:t>
            </a:r>
            <a:r>
              <a:rPr lang="en-US" sz="2800" dirty="0" err="1" smtClean="0"/>
              <a:t>bỏ</a:t>
            </a:r>
            <a:r>
              <a:rPr lang="en-US" sz="2800" dirty="0" smtClean="0"/>
              <a:t> </a:t>
            </a:r>
            <a:r>
              <a:rPr lang="en-US" sz="2800" dirty="0" err="1" smtClean="0"/>
              <a:t>hút</a:t>
            </a:r>
            <a:r>
              <a:rPr lang="en-US" sz="2800" dirty="0" smtClean="0"/>
              <a:t> </a:t>
            </a:r>
            <a:r>
              <a:rPr lang="en-US" sz="2800" dirty="0" err="1" smtClean="0"/>
              <a:t>thuốc</a:t>
            </a:r>
            <a:r>
              <a:rPr lang="en-US" sz="2800" dirty="0" smtClean="0"/>
              <a:t> </a:t>
            </a:r>
            <a:r>
              <a:rPr lang="en-US" sz="2800" dirty="0" err="1" smtClean="0"/>
              <a:t>lá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00500" y="5638800"/>
            <a:ext cx="81915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8250" r="15469" b="58750"/>
          <a:stretch>
            <a:fillRect/>
          </a:stretch>
        </p:blipFill>
        <p:spPr bwMode="auto">
          <a:xfrm>
            <a:off x="3255734" y="2095500"/>
            <a:ext cx="6993166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Slides</Application>
  <PresentationFormat>Widescreen</PresentationFormat>
  <Paragraphs>14</Paragraphs>
  <Slides>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SimSun</vt:lpstr>
      <vt:lpstr>Wingdings</vt:lpstr>
      <vt:lpstr>Arial</vt:lpstr>
      <vt:lpstr>Times New Roman</vt:lpstr>
      <vt:lpstr>UTM Avo</vt:lpstr>
      <vt:lpstr>Segoe Print</vt:lpstr>
      <vt:lpstr>Microsoft YaHei</vt:lpstr>
      <vt:lpstr>Arial Unicode MS</vt:lpstr>
      <vt:lpstr>UTM Cookies</vt:lpstr>
      <vt:lpstr>Calibri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46</cp:revision>
  <dcterms:created xsi:type="dcterms:W3CDTF">2021-06-02T02:35:00Z</dcterms:created>
  <dcterms:modified xsi:type="dcterms:W3CDTF">2025-05-06T10:14:31Z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F2EC8C88BA89422E8992247DDBEB1DAA_12</vt:lpwstr>
  </property>
  <property fmtid="{D5CDD505-2E9C-101B-9397-08002B2CF9AE}" pid="3" name="KSOProductBuildVer">
    <vt:lpwstr>1033-12.2.0.20795</vt:lpwstr>
  </property>
</Properties>
</file>