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3" r:id="rId4"/>
    <p:sldId id="284" r:id="rId5"/>
    <p:sldId id="285" r:id="rId6"/>
    <p:sldId id="286" r:id="rId7"/>
    <p:sldId id="287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08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microsoft.com/office/2007/relationships/hdphoto" Target="../media/image22.wdp"/><Relationship Id="rId7" Type="http://schemas.openxmlformats.org/officeDocument/2006/relationships/image" Target="../media/image21.png"/><Relationship Id="rId6" Type="http://schemas.microsoft.com/office/2007/relationships/hdphoto" Target="../media/image20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4" Type="http://schemas.openxmlformats.org/officeDocument/2006/relationships/slideLayout" Target="../slideLayouts/slideLayout8.xml"/><Relationship Id="rId13" Type="http://schemas.openxmlformats.org/officeDocument/2006/relationships/image" Target="../media/image27.jpeg"/><Relationship Id="rId12" Type="http://schemas.openxmlformats.org/officeDocument/2006/relationships/image" Target="../media/image26.jpeg"/><Relationship Id="rId11" Type="http://schemas.openxmlformats.org/officeDocument/2006/relationships/image" Target="../media/image25.png"/><Relationship Id="rId10" Type="http://schemas.openxmlformats.org/officeDocument/2006/relationships/image" Target="../media/image24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/>
            <p:cNvSpPr txBox="1"/>
            <p:nvPr/>
          </p:nvSpPr>
          <p:spPr>
            <a:xfrm>
              <a:off x="682171" y="1233713"/>
              <a:ext cx="2883416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Times New Roman" panose="02020603050405020304" charset="0"/>
                  <a:cs typeface="Times New Roman" panose="02020603050405020304" charset="0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Times New Roman" panose="02020603050405020304" charset="0"/>
                  <a:cs typeface="Times New Roman" panose="02020603050405020304" charset="0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0973" y="5220638"/>
            <a:ext cx="7270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rPr>
              <a:t>CÁC MÙA TRONG NĂM</a:t>
            </a:r>
            <a:endParaRPr lang="en-US" sz="6000" dirty="0" smtClean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CHỦ ĐỀ 6: </a:t>
            </a:r>
            <a:endParaRPr lang="en-US" sz="4800" dirty="0" smtClean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>
            <a:fillRect/>
          </a:stretch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>
            <a:fillRect/>
          </a:stretch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7782638" cy="5385069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>
                <a:fillRect/>
              </a:stretch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-1" fmla="*/ 228600 w 7416800"/>
                  <a:gd name="connsiteY0-2" fmla="*/ 266700 h 2374900"/>
                  <a:gd name="connsiteX1-3" fmla="*/ 3568700 w 7416800"/>
                  <a:gd name="connsiteY1-4" fmla="*/ 0 h 2374900"/>
                  <a:gd name="connsiteX2-5" fmla="*/ 3390900 w 7416800"/>
                  <a:gd name="connsiteY2-6" fmla="*/ 1816100 h 2374900"/>
                  <a:gd name="connsiteX3-7" fmla="*/ 3700463 w 7416800"/>
                  <a:gd name="connsiteY3-8" fmla="*/ 2051050 h 2374900"/>
                  <a:gd name="connsiteX4-9" fmla="*/ 7416800 w 7416800"/>
                  <a:gd name="connsiteY4-10" fmla="*/ 2273300 h 2374900"/>
                  <a:gd name="connsiteX5-11" fmla="*/ 7416800 w 7416800"/>
                  <a:gd name="connsiteY5-12" fmla="*/ 2374900 h 2374900"/>
                  <a:gd name="connsiteX6-13" fmla="*/ 241300 w 7416800"/>
                  <a:gd name="connsiteY6-14" fmla="*/ 2374900 h 2374900"/>
                  <a:gd name="connsiteX7-15" fmla="*/ 0 w 7416800"/>
                  <a:gd name="connsiteY7-16" fmla="*/ 2146300 h 2374900"/>
                  <a:gd name="connsiteX8-17" fmla="*/ 0 w 7416800"/>
                  <a:gd name="connsiteY8-18" fmla="*/ 254000 h 2374900"/>
                  <a:gd name="connsiteX9-19" fmla="*/ 228600 w 7416800"/>
                  <a:gd name="connsiteY9-20" fmla="*/ 266700 h 2374900"/>
                  <a:gd name="connsiteX0-21" fmla="*/ 228600 w 7416800"/>
                  <a:gd name="connsiteY0-22" fmla="*/ 266700 h 2374900"/>
                  <a:gd name="connsiteX1-23" fmla="*/ 3568700 w 7416800"/>
                  <a:gd name="connsiteY1-24" fmla="*/ 0 h 2374900"/>
                  <a:gd name="connsiteX2-25" fmla="*/ 3390900 w 7416800"/>
                  <a:gd name="connsiteY2-26" fmla="*/ 1816100 h 2374900"/>
                  <a:gd name="connsiteX3-27" fmla="*/ 3605213 w 7416800"/>
                  <a:gd name="connsiteY3-28" fmla="*/ 1965325 h 2374900"/>
                  <a:gd name="connsiteX4-29" fmla="*/ 7416800 w 7416800"/>
                  <a:gd name="connsiteY4-30" fmla="*/ 2273300 h 2374900"/>
                  <a:gd name="connsiteX5-31" fmla="*/ 7416800 w 7416800"/>
                  <a:gd name="connsiteY5-32" fmla="*/ 2374900 h 2374900"/>
                  <a:gd name="connsiteX6-33" fmla="*/ 241300 w 7416800"/>
                  <a:gd name="connsiteY6-34" fmla="*/ 2374900 h 2374900"/>
                  <a:gd name="connsiteX7-35" fmla="*/ 0 w 7416800"/>
                  <a:gd name="connsiteY7-36" fmla="*/ 2146300 h 2374900"/>
                  <a:gd name="connsiteX8-37" fmla="*/ 0 w 7416800"/>
                  <a:gd name="connsiteY8-38" fmla="*/ 254000 h 2374900"/>
                  <a:gd name="connsiteX9-39" fmla="*/ 228600 w 7416800"/>
                  <a:gd name="connsiteY9-40" fmla="*/ 266700 h 2374900"/>
                  <a:gd name="connsiteX0-41" fmla="*/ 228600 w 7416800"/>
                  <a:gd name="connsiteY0-42" fmla="*/ 266700 h 2374900"/>
                  <a:gd name="connsiteX1-43" fmla="*/ 3568700 w 7416800"/>
                  <a:gd name="connsiteY1-44" fmla="*/ 0 h 2374900"/>
                  <a:gd name="connsiteX2-45" fmla="*/ 3424237 w 7416800"/>
                  <a:gd name="connsiteY2-46" fmla="*/ 1811338 h 2374900"/>
                  <a:gd name="connsiteX3-47" fmla="*/ 3605213 w 7416800"/>
                  <a:gd name="connsiteY3-48" fmla="*/ 1965325 h 2374900"/>
                  <a:gd name="connsiteX4-49" fmla="*/ 7416800 w 7416800"/>
                  <a:gd name="connsiteY4-50" fmla="*/ 2273300 h 2374900"/>
                  <a:gd name="connsiteX5-51" fmla="*/ 7416800 w 7416800"/>
                  <a:gd name="connsiteY5-52" fmla="*/ 2374900 h 2374900"/>
                  <a:gd name="connsiteX6-53" fmla="*/ 241300 w 7416800"/>
                  <a:gd name="connsiteY6-54" fmla="*/ 2374900 h 2374900"/>
                  <a:gd name="connsiteX7-55" fmla="*/ 0 w 7416800"/>
                  <a:gd name="connsiteY7-56" fmla="*/ 2146300 h 2374900"/>
                  <a:gd name="connsiteX8-57" fmla="*/ 0 w 7416800"/>
                  <a:gd name="connsiteY8-58" fmla="*/ 254000 h 2374900"/>
                  <a:gd name="connsiteX9-59" fmla="*/ 228600 w 7416800"/>
                  <a:gd name="connsiteY9-60" fmla="*/ 266700 h 2374900"/>
                  <a:gd name="connsiteX0-61" fmla="*/ 228600 w 7416800"/>
                  <a:gd name="connsiteY0-62" fmla="*/ 266700 h 2374900"/>
                  <a:gd name="connsiteX1-63" fmla="*/ 3568700 w 7416800"/>
                  <a:gd name="connsiteY1-64" fmla="*/ 0 h 2374900"/>
                  <a:gd name="connsiteX2-65" fmla="*/ 3424237 w 7416800"/>
                  <a:gd name="connsiteY2-66" fmla="*/ 1811338 h 2374900"/>
                  <a:gd name="connsiteX3-67" fmla="*/ 3605213 w 7416800"/>
                  <a:gd name="connsiteY3-68" fmla="*/ 1965325 h 2374900"/>
                  <a:gd name="connsiteX4-69" fmla="*/ 7416800 w 7416800"/>
                  <a:gd name="connsiteY4-70" fmla="*/ 2273300 h 2374900"/>
                  <a:gd name="connsiteX5-71" fmla="*/ 7416800 w 7416800"/>
                  <a:gd name="connsiteY5-72" fmla="*/ 2374900 h 2374900"/>
                  <a:gd name="connsiteX6-73" fmla="*/ 241300 w 7416800"/>
                  <a:gd name="connsiteY6-74" fmla="*/ 2374900 h 2374900"/>
                  <a:gd name="connsiteX7-75" fmla="*/ 0 w 7416800"/>
                  <a:gd name="connsiteY7-76" fmla="*/ 2146300 h 2374900"/>
                  <a:gd name="connsiteX8-77" fmla="*/ 0 w 7416800"/>
                  <a:gd name="connsiteY8-78" fmla="*/ 254000 h 2374900"/>
                  <a:gd name="connsiteX9-79" fmla="*/ 228600 w 7416800"/>
                  <a:gd name="connsiteY9-80" fmla="*/ 266700 h 2374900"/>
                  <a:gd name="connsiteX0-81" fmla="*/ 228600 w 7416800"/>
                  <a:gd name="connsiteY0-82" fmla="*/ 266700 h 2374900"/>
                  <a:gd name="connsiteX1-83" fmla="*/ 3568700 w 7416800"/>
                  <a:gd name="connsiteY1-84" fmla="*/ 0 h 2374900"/>
                  <a:gd name="connsiteX2-85" fmla="*/ 3424237 w 7416800"/>
                  <a:gd name="connsiteY2-86" fmla="*/ 1811338 h 2374900"/>
                  <a:gd name="connsiteX3-87" fmla="*/ 3605213 w 7416800"/>
                  <a:gd name="connsiteY3-88" fmla="*/ 1965325 h 2374900"/>
                  <a:gd name="connsiteX4-89" fmla="*/ 7416800 w 7416800"/>
                  <a:gd name="connsiteY4-90" fmla="*/ 2273300 h 2374900"/>
                  <a:gd name="connsiteX5-91" fmla="*/ 7416800 w 7416800"/>
                  <a:gd name="connsiteY5-92" fmla="*/ 2374900 h 2374900"/>
                  <a:gd name="connsiteX6-93" fmla="*/ 241300 w 7416800"/>
                  <a:gd name="connsiteY6-94" fmla="*/ 2374900 h 2374900"/>
                  <a:gd name="connsiteX7-95" fmla="*/ 0 w 7416800"/>
                  <a:gd name="connsiteY7-96" fmla="*/ 2146300 h 2374900"/>
                  <a:gd name="connsiteX8-97" fmla="*/ 0 w 7416800"/>
                  <a:gd name="connsiteY8-98" fmla="*/ 254000 h 2374900"/>
                  <a:gd name="connsiteX9-99" fmla="*/ 228600 w 7416800"/>
                  <a:gd name="connsiteY9-100" fmla="*/ 266700 h 2374900"/>
                  <a:gd name="connsiteX0-101" fmla="*/ 228600 w 7416800"/>
                  <a:gd name="connsiteY0-102" fmla="*/ 266700 h 2374900"/>
                  <a:gd name="connsiteX1-103" fmla="*/ 3568700 w 7416800"/>
                  <a:gd name="connsiteY1-104" fmla="*/ 0 h 2374900"/>
                  <a:gd name="connsiteX2-105" fmla="*/ 3424237 w 7416800"/>
                  <a:gd name="connsiteY2-106" fmla="*/ 1811338 h 2374900"/>
                  <a:gd name="connsiteX3-107" fmla="*/ 3605213 w 7416800"/>
                  <a:gd name="connsiteY3-108" fmla="*/ 1965325 h 2374900"/>
                  <a:gd name="connsiteX4-109" fmla="*/ 7416800 w 7416800"/>
                  <a:gd name="connsiteY4-110" fmla="*/ 2273300 h 2374900"/>
                  <a:gd name="connsiteX5-111" fmla="*/ 7416800 w 7416800"/>
                  <a:gd name="connsiteY5-112" fmla="*/ 2374900 h 2374900"/>
                  <a:gd name="connsiteX6-113" fmla="*/ 241300 w 7416800"/>
                  <a:gd name="connsiteY6-114" fmla="*/ 2374900 h 2374900"/>
                  <a:gd name="connsiteX7-115" fmla="*/ 0 w 7416800"/>
                  <a:gd name="connsiteY7-116" fmla="*/ 2146300 h 2374900"/>
                  <a:gd name="connsiteX8-117" fmla="*/ 0 w 7416800"/>
                  <a:gd name="connsiteY8-118" fmla="*/ 254000 h 2374900"/>
                  <a:gd name="connsiteX9-119" fmla="*/ 228600 w 7416800"/>
                  <a:gd name="connsiteY9-120" fmla="*/ 266700 h 2374900"/>
                  <a:gd name="connsiteX0-121" fmla="*/ 228600 w 7416800"/>
                  <a:gd name="connsiteY0-122" fmla="*/ 266700 h 2374900"/>
                  <a:gd name="connsiteX1-123" fmla="*/ 3568700 w 7416800"/>
                  <a:gd name="connsiteY1-124" fmla="*/ 0 h 2374900"/>
                  <a:gd name="connsiteX2-125" fmla="*/ 3424237 w 7416800"/>
                  <a:gd name="connsiteY2-126" fmla="*/ 1811338 h 2374900"/>
                  <a:gd name="connsiteX3-127" fmla="*/ 3605213 w 7416800"/>
                  <a:gd name="connsiteY3-128" fmla="*/ 1965325 h 2374900"/>
                  <a:gd name="connsiteX4-129" fmla="*/ 7416800 w 7416800"/>
                  <a:gd name="connsiteY4-130" fmla="*/ 2273300 h 2374900"/>
                  <a:gd name="connsiteX5-131" fmla="*/ 7416800 w 7416800"/>
                  <a:gd name="connsiteY5-132" fmla="*/ 2374900 h 2374900"/>
                  <a:gd name="connsiteX6-133" fmla="*/ 241300 w 7416800"/>
                  <a:gd name="connsiteY6-134" fmla="*/ 2374900 h 2374900"/>
                  <a:gd name="connsiteX7-135" fmla="*/ 0 w 7416800"/>
                  <a:gd name="connsiteY7-136" fmla="*/ 2146300 h 2374900"/>
                  <a:gd name="connsiteX8-137" fmla="*/ 0 w 7416800"/>
                  <a:gd name="connsiteY8-138" fmla="*/ 254000 h 2374900"/>
                  <a:gd name="connsiteX9-139" fmla="*/ 228600 w 7416800"/>
                  <a:gd name="connsiteY9-140" fmla="*/ 266700 h 23749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từng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lợi</a:t>
            </a:r>
            <a:r>
              <a:rPr lang="en-US" sz="2400" dirty="0" smtClean="0"/>
              <a:t> </a:t>
            </a:r>
            <a:r>
              <a:rPr lang="en-US" sz="2400" dirty="0" err="1" smtClean="0"/>
              <a:t>ích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91347" y="1426272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F6969"/>
                </a:solidFill>
              </a:rPr>
              <a:t>TRANG PHỤC MÙA XUÂN</a:t>
            </a:r>
            <a:endParaRPr lang="en-US" sz="2400" u="sng" dirty="0" smtClean="0">
              <a:solidFill>
                <a:srgbClr val="FF6969"/>
              </a:solidFill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Thoải</a:t>
            </a:r>
            <a:r>
              <a:rPr lang="en-US" sz="2400" dirty="0" smtClean="0"/>
              <a:t> </a:t>
            </a:r>
            <a:r>
              <a:rPr lang="en-US" sz="2400" dirty="0" err="1" smtClean="0"/>
              <a:t>mái</a:t>
            </a:r>
            <a:r>
              <a:rPr lang="en-US" sz="2400" dirty="0" smtClean="0"/>
              <a:t>, </a:t>
            </a:r>
            <a:r>
              <a:rPr lang="en-US" sz="2400" dirty="0" err="1" smtClean="0"/>
              <a:t>nhẹ</a:t>
            </a:r>
            <a:r>
              <a:rPr lang="en-US" sz="2400" dirty="0" smtClean="0"/>
              <a:t> </a:t>
            </a:r>
            <a:r>
              <a:rPr lang="en-US" sz="2400" dirty="0" err="1" smtClean="0"/>
              <a:t>nhàng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khoác</a:t>
            </a:r>
            <a:r>
              <a:rPr lang="en-US" sz="2400" dirty="0" smtClean="0"/>
              <a:t> </a:t>
            </a:r>
            <a:r>
              <a:rPr lang="en-US" sz="2400" dirty="0" err="1" smtClean="0"/>
              <a:t>mỏng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6833" y="4660813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6">
                    <a:lumMod val="75000"/>
                  </a:schemeClr>
                </a:solidFill>
              </a:rPr>
              <a:t>TRANG PHỤC MÙA HÈ</a:t>
            </a:r>
            <a:endParaRPr lang="en-US" sz="2400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Thoải</a:t>
            </a:r>
            <a:r>
              <a:rPr lang="en-US" sz="2400" dirty="0" smtClean="0"/>
              <a:t> </a:t>
            </a:r>
            <a:r>
              <a:rPr lang="en-US" sz="2400" dirty="0" err="1" smtClean="0"/>
              <a:t>mái</a:t>
            </a:r>
            <a:r>
              <a:rPr lang="en-US" sz="2400" dirty="0" smtClean="0"/>
              <a:t>, </a:t>
            </a:r>
            <a:r>
              <a:rPr lang="en-US" sz="2400" dirty="0" err="1" smtClean="0"/>
              <a:t>mát</a:t>
            </a:r>
            <a:r>
              <a:rPr lang="en-US" sz="2400" dirty="0" smtClean="0"/>
              <a:t> </a:t>
            </a:r>
            <a:r>
              <a:rPr lang="en-US" sz="2400" dirty="0" err="1" smtClean="0"/>
              <a:t>mẻ</a:t>
            </a:r>
            <a:r>
              <a:rPr lang="en-US" sz="2400" dirty="0" smtClean="0"/>
              <a:t>, </a:t>
            </a:r>
            <a:r>
              <a:rPr lang="en-US" sz="2400" dirty="0" err="1" smtClean="0"/>
              <a:t>thấm</a:t>
            </a:r>
            <a:r>
              <a:rPr lang="en-US" sz="2400" dirty="0" smtClean="0"/>
              <a:t> </a:t>
            </a:r>
            <a:r>
              <a:rPr lang="en-US" sz="2400" dirty="0" err="1" smtClean="0"/>
              <a:t>hút</a:t>
            </a:r>
            <a:r>
              <a:rPr lang="en-US" sz="2400" dirty="0" smtClean="0"/>
              <a:t> </a:t>
            </a:r>
            <a:r>
              <a:rPr lang="en-US" sz="2400" dirty="0" err="1" smtClean="0"/>
              <a:t>mồ</a:t>
            </a:r>
            <a:r>
              <a:rPr lang="en-US" sz="2400" dirty="0" smtClean="0"/>
              <a:t> </a:t>
            </a:r>
            <a:r>
              <a:rPr lang="en-US" sz="2400" dirty="0" err="1" smtClean="0"/>
              <a:t>hôi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S</a:t>
            </a:r>
            <a:r>
              <a:rPr lang="en-US" sz="2400" dirty="0" err="1" smtClean="0"/>
              <a:t>áng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,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bắt</a:t>
            </a:r>
            <a:r>
              <a:rPr lang="en-US" sz="2400" dirty="0" smtClean="0"/>
              <a:t> </a:t>
            </a:r>
            <a:r>
              <a:rPr lang="en-US" sz="2400" dirty="0" err="1" smtClean="0"/>
              <a:t>nắng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từng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lợi</a:t>
            </a:r>
            <a:r>
              <a:rPr lang="en-US" sz="2400" dirty="0" smtClean="0"/>
              <a:t> </a:t>
            </a:r>
            <a:r>
              <a:rPr lang="en-US" sz="2400" dirty="0" err="1" smtClean="0"/>
              <a:t>ích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61580" y="1240702"/>
            <a:ext cx="7813493" cy="5369649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>
                    <a:fillRect/>
                  </a:stretch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-1" fmla="*/ 228600 w 7416800"/>
                      <a:gd name="connsiteY0-2" fmla="*/ 266700 h 2374900"/>
                      <a:gd name="connsiteX1-3" fmla="*/ 3568700 w 7416800"/>
                      <a:gd name="connsiteY1-4" fmla="*/ 0 h 2374900"/>
                      <a:gd name="connsiteX2-5" fmla="*/ 3390900 w 7416800"/>
                      <a:gd name="connsiteY2-6" fmla="*/ 1816100 h 2374900"/>
                      <a:gd name="connsiteX3-7" fmla="*/ 3700463 w 7416800"/>
                      <a:gd name="connsiteY3-8" fmla="*/ 2051050 h 2374900"/>
                      <a:gd name="connsiteX4-9" fmla="*/ 7416800 w 7416800"/>
                      <a:gd name="connsiteY4-10" fmla="*/ 2273300 h 2374900"/>
                      <a:gd name="connsiteX5-11" fmla="*/ 7416800 w 7416800"/>
                      <a:gd name="connsiteY5-12" fmla="*/ 2374900 h 2374900"/>
                      <a:gd name="connsiteX6-13" fmla="*/ 241300 w 7416800"/>
                      <a:gd name="connsiteY6-14" fmla="*/ 2374900 h 2374900"/>
                      <a:gd name="connsiteX7-15" fmla="*/ 0 w 7416800"/>
                      <a:gd name="connsiteY7-16" fmla="*/ 2146300 h 2374900"/>
                      <a:gd name="connsiteX8-17" fmla="*/ 0 w 7416800"/>
                      <a:gd name="connsiteY8-18" fmla="*/ 254000 h 2374900"/>
                      <a:gd name="connsiteX9-19" fmla="*/ 228600 w 7416800"/>
                      <a:gd name="connsiteY9-20" fmla="*/ 266700 h 2374900"/>
                      <a:gd name="connsiteX0-21" fmla="*/ 228600 w 7416800"/>
                      <a:gd name="connsiteY0-22" fmla="*/ 266700 h 2374900"/>
                      <a:gd name="connsiteX1-23" fmla="*/ 3568700 w 7416800"/>
                      <a:gd name="connsiteY1-24" fmla="*/ 0 h 2374900"/>
                      <a:gd name="connsiteX2-25" fmla="*/ 3390900 w 7416800"/>
                      <a:gd name="connsiteY2-26" fmla="*/ 1816100 h 2374900"/>
                      <a:gd name="connsiteX3-27" fmla="*/ 3605213 w 7416800"/>
                      <a:gd name="connsiteY3-28" fmla="*/ 1965325 h 2374900"/>
                      <a:gd name="connsiteX4-29" fmla="*/ 7416800 w 7416800"/>
                      <a:gd name="connsiteY4-30" fmla="*/ 2273300 h 2374900"/>
                      <a:gd name="connsiteX5-31" fmla="*/ 7416800 w 7416800"/>
                      <a:gd name="connsiteY5-32" fmla="*/ 2374900 h 2374900"/>
                      <a:gd name="connsiteX6-33" fmla="*/ 241300 w 7416800"/>
                      <a:gd name="connsiteY6-34" fmla="*/ 2374900 h 2374900"/>
                      <a:gd name="connsiteX7-35" fmla="*/ 0 w 7416800"/>
                      <a:gd name="connsiteY7-36" fmla="*/ 2146300 h 2374900"/>
                      <a:gd name="connsiteX8-37" fmla="*/ 0 w 7416800"/>
                      <a:gd name="connsiteY8-38" fmla="*/ 254000 h 2374900"/>
                      <a:gd name="connsiteX9-39" fmla="*/ 228600 w 7416800"/>
                      <a:gd name="connsiteY9-40" fmla="*/ 266700 h 2374900"/>
                      <a:gd name="connsiteX0-41" fmla="*/ 228600 w 7416800"/>
                      <a:gd name="connsiteY0-42" fmla="*/ 266700 h 2374900"/>
                      <a:gd name="connsiteX1-43" fmla="*/ 3568700 w 7416800"/>
                      <a:gd name="connsiteY1-44" fmla="*/ 0 h 2374900"/>
                      <a:gd name="connsiteX2-45" fmla="*/ 3424237 w 7416800"/>
                      <a:gd name="connsiteY2-46" fmla="*/ 1811338 h 2374900"/>
                      <a:gd name="connsiteX3-47" fmla="*/ 3605213 w 7416800"/>
                      <a:gd name="connsiteY3-48" fmla="*/ 1965325 h 2374900"/>
                      <a:gd name="connsiteX4-49" fmla="*/ 7416800 w 7416800"/>
                      <a:gd name="connsiteY4-50" fmla="*/ 2273300 h 2374900"/>
                      <a:gd name="connsiteX5-51" fmla="*/ 7416800 w 7416800"/>
                      <a:gd name="connsiteY5-52" fmla="*/ 2374900 h 2374900"/>
                      <a:gd name="connsiteX6-53" fmla="*/ 241300 w 7416800"/>
                      <a:gd name="connsiteY6-54" fmla="*/ 2374900 h 2374900"/>
                      <a:gd name="connsiteX7-55" fmla="*/ 0 w 7416800"/>
                      <a:gd name="connsiteY7-56" fmla="*/ 2146300 h 2374900"/>
                      <a:gd name="connsiteX8-57" fmla="*/ 0 w 7416800"/>
                      <a:gd name="connsiteY8-58" fmla="*/ 254000 h 2374900"/>
                      <a:gd name="connsiteX9-59" fmla="*/ 228600 w 7416800"/>
                      <a:gd name="connsiteY9-60" fmla="*/ 266700 h 2374900"/>
                      <a:gd name="connsiteX0-61" fmla="*/ 228600 w 7416800"/>
                      <a:gd name="connsiteY0-62" fmla="*/ 266700 h 2374900"/>
                      <a:gd name="connsiteX1-63" fmla="*/ 3568700 w 7416800"/>
                      <a:gd name="connsiteY1-64" fmla="*/ 0 h 2374900"/>
                      <a:gd name="connsiteX2-65" fmla="*/ 3424237 w 7416800"/>
                      <a:gd name="connsiteY2-66" fmla="*/ 1811338 h 2374900"/>
                      <a:gd name="connsiteX3-67" fmla="*/ 3605213 w 7416800"/>
                      <a:gd name="connsiteY3-68" fmla="*/ 1965325 h 2374900"/>
                      <a:gd name="connsiteX4-69" fmla="*/ 7416800 w 7416800"/>
                      <a:gd name="connsiteY4-70" fmla="*/ 2273300 h 2374900"/>
                      <a:gd name="connsiteX5-71" fmla="*/ 7416800 w 7416800"/>
                      <a:gd name="connsiteY5-72" fmla="*/ 2374900 h 2374900"/>
                      <a:gd name="connsiteX6-73" fmla="*/ 241300 w 7416800"/>
                      <a:gd name="connsiteY6-74" fmla="*/ 2374900 h 2374900"/>
                      <a:gd name="connsiteX7-75" fmla="*/ 0 w 7416800"/>
                      <a:gd name="connsiteY7-76" fmla="*/ 2146300 h 2374900"/>
                      <a:gd name="connsiteX8-77" fmla="*/ 0 w 7416800"/>
                      <a:gd name="connsiteY8-78" fmla="*/ 254000 h 2374900"/>
                      <a:gd name="connsiteX9-79" fmla="*/ 228600 w 7416800"/>
                      <a:gd name="connsiteY9-80" fmla="*/ 266700 h 2374900"/>
                      <a:gd name="connsiteX0-81" fmla="*/ 228600 w 7416800"/>
                      <a:gd name="connsiteY0-82" fmla="*/ 266700 h 2374900"/>
                      <a:gd name="connsiteX1-83" fmla="*/ 3568700 w 7416800"/>
                      <a:gd name="connsiteY1-84" fmla="*/ 0 h 2374900"/>
                      <a:gd name="connsiteX2-85" fmla="*/ 3424237 w 7416800"/>
                      <a:gd name="connsiteY2-86" fmla="*/ 1811338 h 2374900"/>
                      <a:gd name="connsiteX3-87" fmla="*/ 3605213 w 7416800"/>
                      <a:gd name="connsiteY3-88" fmla="*/ 1965325 h 2374900"/>
                      <a:gd name="connsiteX4-89" fmla="*/ 7416800 w 7416800"/>
                      <a:gd name="connsiteY4-90" fmla="*/ 2273300 h 2374900"/>
                      <a:gd name="connsiteX5-91" fmla="*/ 7416800 w 7416800"/>
                      <a:gd name="connsiteY5-92" fmla="*/ 2374900 h 2374900"/>
                      <a:gd name="connsiteX6-93" fmla="*/ 241300 w 7416800"/>
                      <a:gd name="connsiteY6-94" fmla="*/ 2374900 h 2374900"/>
                      <a:gd name="connsiteX7-95" fmla="*/ 0 w 7416800"/>
                      <a:gd name="connsiteY7-96" fmla="*/ 2146300 h 2374900"/>
                      <a:gd name="connsiteX8-97" fmla="*/ 0 w 7416800"/>
                      <a:gd name="connsiteY8-98" fmla="*/ 254000 h 2374900"/>
                      <a:gd name="connsiteX9-99" fmla="*/ 228600 w 7416800"/>
                      <a:gd name="connsiteY9-100" fmla="*/ 266700 h 2374900"/>
                      <a:gd name="connsiteX0-101" fmla="*/ 228600 w 7416800"/>
                      <a:gd name="connsiteY0-102" fmla="*/ 266700 h 2374900"/>
                      <a:gd name="connsiteX1-103" fmla="*/ 3568700 w 7416800"/>
                      <a:gd name="connsiteY1-104" fmla="*/ 0 h 2374900"/>
                      <a:gd name="connsiteX2-105" fmla="*/ 3424237 w 7416800"/>
                      <a:gd name="connsiteY2-106" fmla="*/ 1811338 h 2374900"/>
                      <a:gd name="connsiteX3-107" fmla="*/ 3605213 w 7416800"/>
                      <a:gd name="connsiteY3-108" fmla="*/ 1965325 h 2374900"/>
                      <a:gd name="connsiteX4-109" fmla="*/ 7416800 w 7416800"/>
                      <a:gd name="connsiteY4-110" fmla="*/ 2273300 h 2374900"/>
                      <a:gd name="connsiteX5-111" fmla="*/ 7416800 w 7416800"/>
                      <a:gd name="connsiteY5-112" fmla="*/ 2374900 h 2374900"/>
                      <a:gd name="connsiteX6-113" fmla="*/ 241300 w 7416800"/>
                      <a:gd name="connsiteY6-114" fmla="*/ 2374900 h 2374900"/>
                      <a:gd name="connsiteX7-115" fmla="*/ 0 w 7416800"/>
                      <a:gd name="connsiteY7-116" fmla="*/ 2146300 h 2374900"/>
                      <a:gd name="connsiteX8-117" fmla="*/ 0 w 7416800"/>
                      <a:gd name="connsiteY8-118" fmla="*/ 254000 h 2374900"/>
                      <a:gd name="connsiteX9-119" fmla="*/ 228600 w 7416800"/>
                      <a:gd name="connsiteY9-120" fmla="*/ 266700 h 2374900"/>
                      <a:gd name="connsiteX0-121" fmla="*/ 228600 w 7416800"/>
                      <a:gd name="connsiteY0-122" fmla="*/ 266700 h 2374900"/>
                      <a:gd name="connsiteX1-123" fmla="*/ 3568700 w 7416800"/>
                      <a:gd name="connsiteY1-124" fmla="*/ 0 h 2374900"/>
                      <a:gd name="connsiteX2-125" fmla="*/ 3424237 w 7416800"/>
                      <a:gd name="connsiteY2-126" fmla="*/ 1811338 h 2374900"/>
                      <a:gd name="connsiteX3-127" fmla="*/ 3605213 w 7416800"/>
                      <a:gd name="connsiteY3-128" fmla="*/ 1965325 h 2374900"/>
                      <a:gd name="connsiteX4-129" fmla="*/ 7416800 w 7416800"/>
                      <a:gd name="connsiteY4-130" fmla="*/ 2273300 h 2374900"/>
                      <a:gd name="connsiteX5-131" fmla="*/ 7416800 w 7416800"/>
                      <a:gd name="connsiteY5-132" fmla="*/ 2374900 h 2374900"/>
                      <a:gd name="connsiteX6-133" fmla="*/ 241300 w 7416800"/>
                      <a:gd name="connsiteY6-134" fmla="*/ 2374900 h 2374900"/>
                      <a:gd name="connsiteX7-135" fmla="*/ 0 w 7416800"/>
                      <a:gd name="connsiteY7-136" fmla="*/ 2146300 h 2374900"/>
                      <a:gd name="connsiteX8-137" fmla="*/ 0 w 7416800"/>
                      <a:gd name="connsiteY8-138" fmla="*/ 254000 h 2374900"/>
                      <a:gd name="connsiteX9-139" fmla="*/ 228600 w 7416800"/>
                      <a:gd name="connsiteY9-140" fmla="*/ 266700 h 2374900"/>
                      <a:gd name="connsiteX0-141" fmla="*/ 308210 w 7416800"/>
                      <a:gd name="connsiteY0-142" fmla="*/ 147284 h 2374900"/>
                      <a:gd name="connsiteX1-143" fmla="*/ 3568700 w 7416800"/>
                      <a:gd name="connsiteY1-144" fmla="*/ 0 h 2374900"/>
                      <a:gd name="connsiteX2-145" fmla="*/ 3424237 w 7416800"/>
                      <a:gd name="connsiteY2-146" fmla="*/ 1811338 h 2374900"/>
                      <a:gd name="connsiteX3-147" fmla="*/ 3605213 w 7416800"/>
                      <a:gd name="connsiteY3-148" fmla="*/ 1965325 h 2374900"/>
                      <a:gd name="connsiteX4-149" fmla="*/ 7416800 w 7416800"/>
                      <a:gd name="connsiteY4-150" fmla="*/ 2273300 h 2374900"/>
                      <a:gd name="connsiteX5-151" fmla="*/ 7416800 w 7416800"/>
                      <a:gd name="connsiteY5-152" fmla="*/ 2374900 h 2374900"/>
                      <a:gd name="connsiteX6-153" fmla="*/ 241300 w 7416800"/>
                      <a:gd name="connsiteY6-154" fmla="*/ 2374900 h 2374900"/>
                      <a:gd name="connsiteX7-155" fmla="*/ 0 w 7416800"/>
                      <a:gd name="connsiteY7-156" fmla="*/ 2146300 h 2374900"/>
                      <a:gd name="connsiteX8-157" fmla="*/ 0 w 7416800"/>
                      <a:gd name="connsiteY8-158" fmla="*/ 254000 h 2374900"/>
                      <a:gd name="connsiteX9-159" fmla="*/ 308210 w 7416800"/>
                      <a:gd name="connsiteY9-160" fmla="*/ 147284 h 2374900"/>
                      <a:gd name="connsiteX0-161" fmla="*/ 328113 w 7436703"/>
                      <a:gd name="connsiteY0-162" fmla="*/ 311240 h 2538856"/>
                      <a:gd name="connsiteX1-163" fmla="*/ 3588603 w 7436703"/>
                      <a:gd name="connsiteY1-164" fmla="*/ 163956 h 2538856"/>
                      <a:gd name="connsiteX2-165" fmla="*/ 3444140 w 7436703"/>
                      <a:gd name="connsiteY2-166" fmla="*/ 1975294 h 2538856"/>
                      <a:gd name="connsiteX3-167" fmla="*/ 3625116 w 7436703"/>
                      <a:gd name="connsiteY3-168" fmla="*/ 2129281 h 2538856"/>
                      <a:gd name="connsiteX4-169" fmla="*/ 7436703 w 7436703"/>
                      <a:gd name="connsiteY4-170" fmla="*/ 2437256 h 2538856"/>
                      <a:gd name="connsiteX5-171" fmla="*/ 7436703 w 7436703"/>
                      <a:gd name="connsiteY5-172" fmla="*/ 2538856 h 2538856"/>
                      <a:gd name="connsiteX6-173" fmla="*/ 261203 w 7436703"/>
                      <a:gd name="connsiteY6-174" fmla="*/ 2538856 h 2538856"/>
                      <a:gd name="connsiteX7-175" fmla="*/ 19903 w 7436703"/>
                      <a:gd name="connsiteY7-176" fmla="*/ 2310256 h 2538856"/>
                      <a:gd name="connsiteX8-177" fmla="*/ 0 w 7436703"/>
                      <a:gd name="connsiteY8-178" fmla="*/ 0 h 2538856"/>
                      <a:gd name="connsiteX9-179" fmla="*/ 328113 w 7436703"/>
                      <a:gd name="connsiteY9-180" fmla="*/ 311240 h 2538856"/>
                      <a:gd name="connsiteX0-181" fmla="*/ 328113 w 7436703"/>
                      <a:gd name="connsiteY0-182" fmla="*/ 311240 h 2538856"/>
                      <a:gd name="connsiteX1-183" fmla="*/ 3588603 w 7436703"/>
                      <a:gd name="connsiteY1-184" fmla="*/ 163956 h 2538856"/>
                      <a:gd name="connsiteX2-185" fmla="*/ 3553605 w 7436703"/>
                      <a:gd name="connsiteY2-186" fmla="*/ 1955392 h 2538856"/>
                      <a:gd name="connsiteX3-187" fmla="*/ 3625116 w 7436703"/>
                      <a:gd name="connsiteY3-188" fmla="*/ 2129281 h 2538856"/>
                      <a:gd name="connsiteX4-189" fmla="*/ 7436703 w 7436703"/>
                      <a:gd name="connsiteY4-190" fmla="*/ 2437256 h 2538856"/>
                      <a:gd name="connsiteX5-191" fmla="*/ 7436703 w 7436703"/>
                      <a:gd name="connsiteY5-192" fmla="*/ 2538856 h 2538856"/>
                      <a:gd name="connsiteX6-193" fmla="*/ 261203 w 7436703"/>
                      <a:gd name="connsiteY6-194" fmla="*/ 2538856 h 2538856"/>
                      <a:gd name="connsiteX7-195" fmla="*/ 19903 w 7436703"/>
                      <a:gd name="connsiteY7-196" fmla="*/ 2310256 h 2538856"/>
                      <a:gd name="connsiteX8-197" fmla="*/ 0 w 7436703"/>
                      <a:gd name="connsiteY8-198" fmla="*/ 0 h 2538856"/>
                      <a:gd name="connsiteX9-199" fmla="*/ 328113 w 7436703"/>
                      <a:gd name="connsiteY9-200" fmla="*/ 311240 h 2538856"/>
                      <a:gd name="connsiteX0-201" fmla="*/ 328113 w 7436703"/>
                      <a:gd name="connsiteY0-202" fmla="*/ 311240 h 2538856"/>
                      <a:gd name="connsiteX1-203" fmla="*/ 3618457 w 7436703"/>
                      <a:gd name="connsiteY1-204" fmla="*/ 173907 h 2538856"/>
                      <a:gd name="connsiteX2-205" fmla="*/ 3553605 w 7436703"/>
                      <a:gd name="connsiteY2-206" fmla="*/ 1955392 h 2538856"/>
                      <a:gd name="connsiteX3-207" fmla="*/ 3625116 w 7436703"/>
                      <a:gd name="connsiteY3-208" fmla="*/ 2129281 h 2538856"/>
                      <a:gd name="connsiteX4-209" fmla="*/ 7436703 w 7436703"/>
                      <a:gd name="connsiteY4-210" fmla="*/ 2437256 h 2538856"/>
                      <a:gd name="connsiteX5-211" fmla="*/ 7436703 w 7436703"/>
                      <a:gd name="connsiteY5-212" fmla="*/ 2538856 h 2538856"/>
                      <a:gd name="connsiteX6-213" fmla="*/ 261203 w 7436703"/>
                      <a:gd name="connsiteY6-214" fmla="*/ 2538856 h 2538856"/>
                      <a:gd name="connsiteX7-215" fmla="*/ 19903 w 7436703"/>
                      <a:gd name="connsiteY7-216" fmla="*/ 2310256 h 2538856"/>
                      <a:gd name="connsiteX8-217" fmla="*/ 0 w 7436703"/>
                      <a:gd name="connsiteY8-218" fmla="*/ 0 h 2538856"/>
                      <a:gd name="connsiteX9-219" fmla="*/ 328113 w 7436703"/>
                      <a:gd name="connsiteY9-220" fmla="*/ 311240 h 2538856"/>
                      <a:gd name="connsiteX0-221" fmla="*/ 328113 w 7436703"/>
                      <a:gd name="connsiteY0-222" fmla="*/ 311240 h 2538856"/>
                      <a:gd name="connsiteX1-223" fmla="*/ 3618457 w 7436703"/>
                      <a:gd name="connsiteY1-224" fmla="*/ 173907 h 2538856"/>
                      <a:gd name="connsiteX2-225" fmla="*/ 3523752 w 7436703"/>
                      <a:gd name="connsiteY2-226" fmla="*/ 1935489 h 2538856"/>
                      <a:gd name="connsiteX3-227" fmla="*/ 3625116 w 7436703"/>
                      <a:gd name="connsiteY3-228" fmla="*/ 2129281 h 2538856"/>
                      <a:gd name="connsiteX4-229" fmla="*/ 7436703 w 7436703"/>
                      <a:gd name="connsiteY4-230" fmla="*/ 2437256 h 2538856"/>
                      <a:gd name="connsiteX5-231" fmla="*/ 7436703 w 7436703"/>
                      <a:gd name="connsiteY5-232" fmla="*/ 2538856 h 2538856"/>
                      <a:gd name="connsiteX6-233" fmla="*/ 261203 w 7436703"/>
                      <a:gd name="connsiteY6-234" fmla="*/ 2538856 h 2538856"/>
                      <a:gd name="connsiteX7-235" fmla="*/ 19903 w 7436703"/>
                      <a:gd name="connsiteY7-236" fmla="*/ 2310256 h 2538856"/>
                      <a:gd name="connsiteX8-237" fmla="*/ 0 w 7436703"/>
                      <a:gd name="connsiteY8-238" fmla="*/ 0 h 2538856"/>
                      <a:gd name="connsiteX9-239" fmla="*/ 328113 w 7436703"/>
                      <a:gd name="connsiteY9-240" fmla="*/ 311240 h 2538856"/>
                      <a:gd name="connsiteX0-241" fmla="*/ 328113 w 7436703"/>
                      <a:gd name="connsiteY0-242" fmla="*/ 311240 h 2538856"/>
                      <a:gd name="connsiteX1-243" fmla="*/ 3618457 w 7436703"/>
                      <a:gd name="connsiteY1-244" fmla="*/ 173907 h 2538856"/>
                      <a:gd name="connsiteX2-245" fmla="*/ 3523752 w 7436703"/>
                      <a:gd name="connsiteY2-246" fmla="*/ 1935489 h 2538856"/>
                      <a:gd name="connsiteX3-247" fmla="*/ 3764435 w 7436703"/>
                      <a:gd name="connsiteY3-248" fmla="*/ 1910352 h 2538856"/>
                      <a:gd name="connsiteX4-249" fmla="*/ 7436703 w 7436703"/>
                      <a:gd name="connsiteY4-250" fmla="*/ 2437256 h 2538856"/>
                      <a:gd name="connsiteX5-251" fmla="*/ 7436703 w 7436703"/>
                      <a:gd name="connsiteY5-252" fmla="*/ 2538856 h 2538856"/>
                      <a:gd name="connsiteX6-253" fmla="*/ 261203 w 7436703"/>
                      <a:gd name="connsiteY6-254" fmla="*/ 2538856 h 2538856"/>
                      <a:gd name="connsiteX7-255" fmla="*/ 19903 w 7436703"/>
                      <a:gd name="connsiteY7-256" fmla="*/ 2310256 h 2538856"/>
                      <a:gd name="connsiteX8-257" fmla="*/ 0 w 7436703"/>
                      <a:gd name="connsiteY8-258" fmla="*/ 0 h 2538856"/>
                      <a:gd name="connsiteX9-259" fmla="*/ 328113 w 7436703"/>
                      <a:gd name="connsiteY9-260" fmla="*/ 311240 h 2538856"/>
                      <a:gd name="connsiteX0-261" fmla="*/ 328113 w 7436703"/>
                      <a:gd name="connsiteY0-262" fmla="*/ 311240 h 2538856"/>
                      <a:gd name="connsiteX1-263" fmla="*/ 3618457 w 7436703"/>
                      <a:gd name="connsiteY1-264" fmla="*/ 173907 h 2538856"/>
                      <a:gd name="connsiteX2-265" fmla="*/ 3533704 w 7436703"/>
                      <a:gd name="connsiteY2-266" fmla="*/ 1636949 h 2538856"/>
                      <a:gd name="connsiteX3-267" fmla="*/ 3764435 w 7436703"/>
                      <a:gd name="connsiteY3-268" fmla="*/ 1910352 h 2538856"/>
                      <a:gd name="connsiteX4-269" fmla="*/ 7436703 w 7436703"/>
                      <a:gd name="connsiteY4-270" fmla="*/ 2437256 h 2538856"/>
                      <a:gd name="connsiteX5-271" fmla="*/ 7436703 w 7436703"/>
                      <a:gd name="connsiteY5-272" fmla="*/ 2538856 h 2538856"/>
                      <a:gd name="connsiteX6-273" fmla="*/ 261203 w 7436703"/>
                      <a:gd name="connsiteY6-274" fmla="*/ 2538856 h 2538856"/>
                      <a:gd name="connsiteX7-275" fmla="*/ 19903 w 7436703"/>
                      <a:gd name="connsiteY7-276" fmla="*/ 2310256 h 2538856"/>
                      <a:gd name="connsiteX8-277" fmla="*/ 0 w 7436703"/>
                      <a:gd name="connsiteY8-278" fmla="*/ 0 h 2538856"/>
                      <a:gd name="connsiteX9-279" fmla="*/ 328113 w 7436703"/>
                      <a:gd name="connsiteY9-280" fmla="*/ 311240 h 2538856"/>
                      <a:gd name="connsiteX0-281" fmla="*/ 328113 w 7436703"/>
                      <a:gd name="connsiteY0-282" fmla="*/ 311240 h 2538856"/>
                      <a:gd name="connsiteX1-283" fmla="*/ 3618457 w 7436703"/>
                      <a:gd name="connsiteY1-284" fmla="*/ 173907 h 2538856"/>
                      <a:gd name="connsiteX2-285" fmla="*/ 3533704 w 7436703"/>
                      <a:gd name="connsiteY2-286" fmla="*/ 1636949 h 2538856"/>
                      <a:gd name="connsiteX3-287" fmla="*/ 3784337 w 7436703"/>
                      <a:gd name="connsiteY3-288" fmla="*/ 1880498 h 2538856"/>
                      <a:gd name="connsiteX4-289" fmla="*/ 7436703 w 7436703"/>
                      <a:gd name="connsiteY4-290" fmla="*/ 2437256 h 2538856"/>
                      <a:gd name="connsiteX5-291" fmla="*/ 7436703 w 7436703"/>
                      <a:gd name="connsiteY5-292" fmla="*/ 2538856 h 2538856"/>
                      <a:gd name="connsiteX6-293" fmla="*/ 261203 w 7436703"/>
                      <a:gd name="connsiteY6-294" fmla="*/ 2538856 h 2538856"/>
                      <a:gd name="connsiteX7-295" fmla="*/ 19903 w 7436703"/>
                      <a:gd name="connsiteY7-296" fmla="*/ 2310256 h 2538856"/>
                      <a:gd name="connsiteX8-297" fmla="*/ 0 w 7436703"/>
                      <a:gd name="connsiteY8-298" fmla="*/ 0 h 2538856"/>
                      <a:gd name="connsiteX9-299" fmla="*/ 328113 w 7436703"/>
                      <a:gd name="connsiteY9-300" fmla="*/ 311240 h 2538856"/>
                      <a:gd name="connsiteX0-301" fmla="*/ 328113 w 7595924"/>
                      <a:gd name="connsiteY0-302" fmla="*/ 311240 h 2538856"/>
                      <a:gd name="connsiteX1-303" fmla="*/ 3618457 w 7595924"/>
                      <a:gd name="connsiteY1-304" fmla="*/ 173907 h 2538856"/>
                      <a:gd name="connsiteX2-305" fmla="*/ 3533704 w 7595924"/>
                      <a:gd name="connsiteY2-306" fmla="*/ 1636949 h 2538856"/>
                      <a:gd name="connsiteX3-307" fmla="*/ 3784337 w 7595924"/>
                      <a:gd name="connsiteY3-308" fmla="*/ 1880498 h 2538856"/>
                      <a:gd name="connsiteX4-309" fmla="*/ 7595924 w 7595924"/>
                      <a:gd name="connsiteY4-310" fmla="*/ 2049155 h 2538856"/>
                      <a:gd name="connsiteX5-311" fmla="*/ 7436703 w 7595924"/>
                      <a:gd name="connsiteY5-312" fmla="*/ 2538856 h 2538856"/>
                      <a:gd name="connsiteX6-313" fmla="*/ 261203 w 7595924"/>
                      <a:gd name="connsiteY6-314" fmla="*/ 2538856 h 2538856"/>
                      <a:gd name="connsiteX7-315" fmla="*/ 19903 w 7595924"/>
                      <a:gd name="connsiteY7-316" fmla="*/ 2310256 h 2538856"/>
                      <a:gd name="connsiteX8-317" fmla="*/ 0 w 7595924"/>
                      <a:gd name="connsiteY8-318" fmla="*/ 0 h 2538856"/>
                      <a:gd name="connsiteX9-319" fmla="*/ 328113 w 7595924"/>
                      <a:gd name="connsiteY9-320" fmla="*/ 311240 h 253885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-1" fmla="*/ 0 w 7419975"/>
                  <a:gd name="connsiteY0-2" fmla="*/ 285750 h 1981200"/>
                  <a:gd name="connsiteX1-3" fmla="*/ 3838575 w 7419975"/>
                  <a:gd name="connsiteY1-4" fmla="*/ 133350 h 1981200"/>
                  <a:gd name="connsiteX2-5" fmla="*/ 3933825 w 7419975"/>
                  <a:gd name="connsiteY2-6" fmla="*/ 342900 h 1981200"/>
                  <a:gd name="connsiteX3-7" fmla="*/ 3981450 w 7419975"/>
                  <a:gd name="connsiteY3-8" fmla="*/ 1809750 h 1981200"/>
                  <a:gd name="connsiteX4-9" fmla="*/ 7419975 w 7419975"/>
                  <a:gd name="connsiteY4-10" fmla="*/ 1981200 h 1981200"/>
                  <a:gd name="connsiteX5-11" fmla="*/ 7258050 w 7419975"/>
                  <a:gd name="connsiteY5-12" fmla="*/ 9525 h 1981200"/>
                  <a:gd name="connsiteX6-13" fmla="*/ 361950 w 7419975"/>
                  <a:gd name="connsiteY6-14" fmla="*/ 0 h 1981200"/>
                  <a:gd name="connsiteX7-15" fmla="*/ 0 w 7419975"/>
                  <a:gd name="connsiteY7-16" fmla="*/ 285750 h 1981200"/>
                  <a:gd name="connsiteX0-17" fmla="*/ 0 w 7419975"/>
                  <a:gd name="connsiteY0-18" fmla="*/ 285750 h 1981200"/>
                  <a:gd name="connsiteX1-19" fmla="*/ 3790950 w 7419975"/>
                  <a:gd name="connsiteY1-20" fmla="*/ 136525 h 1981200"/>
                  <a:gd name="connsiteX2-21" fmla="*/ 3933825 w 7419975"/>
                  <a:gd name="connsiteY2-22" fmla="*/ 342900 h 1981200"/>
                  <a:gd name="connsiteX3-23" fmla="*/ 3981450 w 7419975"/>
                  <a:gd name="connsiteY3-24" fmla="*/ 1809750 h 1981200"/>
                  <a:gd name="connsiteX4-25" fmla="*/ 7419975 w 7419975"/>
                  <a:gd name="connsiteY4-26" fmla="*/ 1981200 h 1981200"/>
                  <a:gd name="connsiteX5-27" fmla="*/ 7258050 w 7419975"/>
                  <a:gd name="connsiteY5-28" fmla="*/ 9525 h 1981200"/>
                  <a:gd name="connsiteX6-29" fmla="*/ 361950 w 7419975"/>
                  <a:gd name="connsiteY6-30" fmla="*/ 0 h 1981200"/>
                  <a:gd name="connsiteX7-31" fmla="*/ 0 w 7419975"/>
                  <a:gd name="connsiteY7-32" fmla="*/ 285750 h 1981200"/>
                  <a:gd name="connsiteX0-33" fmla="*/ 0 w 7419975"/>
                  <a:gd name="connsiteY0-34" fmla="*/ 285750 h 1981200"/>
                  <a:gd name="connsiteX1-35" fmla="*/ 3790950 w 7419975"/>
                  <a:gd name="connsiteY1-36" fmla="*/ 136525 h 1981200"/>
                  <a:gd name="connsiteX2-37" fmla="*/ 3933825 w 7419975"/>
                  <a:gd name="connsiteY2-38" fmla="*/ 342900 h 1981200"/>
                  <a:gd name="connsiteX3-39" fmla="*/ 3981450 w 7419975"/>
                  <a:gd name="connsiteY3-40" fmla="*/ 1809750 h 1981200"/>
                  <a:gd name="connsiteX4-41" fmla="*/ 7419975 w 7419975"/>
                  <a:gd name="connsiteY4-42" fmla="*/ 1981200 h 1981200"/>
                  <a:gd name="connsiteX5-43" fmla="*/ 7258050 w 7419975"/>
                  <a:gd name="connsiteY5-44" fmla="*/ 9525 h 1981200"/>
                  <a:gd name="connsiteX6-45" fmla="*/ 361950 w 7419975"/>
                  <a:gd name="connsiteY6-46" fmla="*/ 0 h 1981200"/>
                  <a:gd name="connsiteX7-47" fmla="*/ 0 w 7419975"/>
                  <a:gd name="connsiteY7-48" fmla="*/ 285750 h 1981200"/>
                  <a:gd name="connsiteX0-49" fmla="*/ 0 w 7419975"/>
                  <a:gd name="connsiteY0-50" fmla="*/ 285750 h 1981200"/>
                  <a:gd name="connsiteX1-51" fmla="*/ 3787775 w 7419975"/>
                  <a:gd name="connsiteY1-52" fmla="*/ 149225 h 1981200"/>
                  <a:gd name="connsiteX2-53" fmla="*/ 3933825 w 7419975"/>
                  <a:gd name="connsiteY2-54" fmla="*/ 342900 h 1981200"/>
                  <a:gd name="connsiteX3-55" fmla="*/ 3981450 w 7419975"/>
                  <a:gd name="connsiteY3-56" fmla="*/ 1809750 h 1981200"/>
                  <a:gd name="connsiteX4-57" fmla="*/ 7419975 w 7419975"/>
                  <a:gd name="connsiteY4-58" fmla="*/ 1981200 h 1981200"/>
                  <a:gd name="connsiteX5-59" fmla="*/ 7258050 w 7419975"/>
                  <a:gd name="connsiteY5-60" fmla="*/ 9525 h 1981200"/>
                  <a:gd name="connsiteX6-61" fmla="*/ 361950 w 7419975"/>
                  <a:gd name="connsiteY6-62" fmla="*/ 0 h 1981200"/>
                  <a:gd name="connsiteX7-63" fmla="*/ 0 w 7419975"/>
                  <a:gd name="connsiteY7-64" fmla="*/ 285750 h 1981200"/>
                  <a:gd name="connsiteX0-65" fmla="*/ 0 w 7419975"/>
                  <a:gd name="connsiteY0-66" fmla="*/ 285750 h 1981200"/>
                  <a:gd name="connsiteX1-67" fmla="*/ 3787775 w 7419975"/>
                  <a:gd name="connsiteY1-68" fmla="*/ 149225 h 1981200"/>
                  <a:gd name="connsiteX2-69" fmla="*/ 3933825 w 7419975"/>
                  <a:gd name="connsiteY2-70" fmla="*/ 342900 h 1981200"/>
                  <a:gd name="connsiteX3-71" fmla="*/ 3981450 w 7419975"/>
                  <a:gd name="connsiteY3-72" fmla="*/ 1809750 h 1981200"/>
                  <a:gd name="connsiteX4-73" fmla="*/ 7419975 w 7419975"/>
                  <a:gd name="connsiteY4-74" fmla="*/ 1981200 h 1981200"/>
                  <a:gd name="connsiteX5-75" fmla="*/ 7258050 w 7419975"/>
                  <a:gd name="connsiteY5-76" fmla="*/ 9525 h 1981200"/>
                  <a:gd name="connsiteX6-77" fmla="*/ 361950 w 7419975"/>
                  <a:gd name="connsiteY6-78" fmla="*/ 0 h 1981200"/>
                  <a:gd name="connsiteX7-79" fmla="*/ 0 w 7419975"/>
                  <a:gd name="connsiteY7-80" fmla="*/ 285750 h 1981200"/>
                  <a:gd name="connsiteX0-81" fmla="*/ 0 w 7419975"/>
                  <a:gd name="connsiteY0-82" fmla="*/ 285750 h 1981200"/>
                  <a:gd name="connsiteX1-83" fmla="*/ 3787775 w 7419975"/>
                  <a:gd name="connsiteY1-84" fmla="*/ 149225 h 1981200"/>
                  <a:gd name="connsiteX2-85" fmla="*/ 3933825 w 7419975"/>
                  <a:gd name="connsiteY2-86" fmla="*/ 342900 h 1981200"/>
                  <a:gd name="connsiteX3-87" fmla="*/ 3981450 w 7419975"/>
                  <a:gd name="connsiteY3-88" fmla="*/ 1809750 h 1981200"/>
                  <a:gd name="connsiteX4-89" fmla="*/ 7419975 w 7419975"/>
                  <a:gd name="connsiteY4-90" fmla="*/ 1981200 h 1981200"/>
                  <a:gd name="connsiteX5-91" fmla="*/ 7258050 w 7419975"/>
                  <a:gd name="connsiteY5-92" fmla="*/ 9525 h 1981200"/>
                  <a:gd name="connsiteX6-93" fmla="*/ 361950 w 7419975"/>
                  <a:gd name="connsiteY6-94" fmla="*/ 0 h 1981200"/>
                  <a:gd name="connsiteX7-95" fmla="*/ 0 w 7419975"/>
                  <a:gd name="connsiteY7-96" fmla="*/ 285750 h 1981200"/>
                  <a:gd name="connsiteX0-97" fmla="*/ 0 w 7448550"/>
                  <a:gd name="connsiteY0-98" fmla="*/ 314325 h 1981200"/>
                  <a:gd name="connsiteX1-99" fmla="*/ 3816350 w 7448550"/>
                  <a:gd name="connsiteY1-100" fmla="*/ 149225 h 1981200"/>
                  <a:gd name="connsiteX2-101" fmla="*/ 3962400 w 7448550"/>
                  <a:gd name="connsiteY2-102" fmla="*/ 342900 h 1981200"/>
                  <a:gd name="connsiteX3-103" fmla="*/ 4010025 w 7448550"/>
                  <a:gd name="connsiteY3-104" fmla="*/ 1809750 h 1981200"/>
                  <a:gd name="connsiteX4-105" fmla="*/ 7448550 w 7448550"/>
                  <a:gd name="connsiteY4-106" fmla="*/ 1981200 h 1981200"/>
                  <a:gd name="connsiteX5-107" fmla="*/ 7286625 w 7448550"/>
                  <a:gd name="connsiteY5-108" fmla="*/ 9525 h 1981200"/>
                  <a:gd name="connsiteX6-109" fmla="*/ 390525 w 7448550"/>
                  <a:gd name="connsiteY6-110" fmla="*/ 0 h 1981200"/>
                  <a:gd name="connsiteX7-111" fmla="*/ 0 w 7448550"/>
                  <a:gd name="connsiteY7-112" fmla="*/ 314325 h 19812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5850" y="1383455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8A513"/>
                </a:solidFill>
              </a:rPr>
              <a:t>TRANG PHỤC MÙA THU</a:t>
            </a:r>
            <a:endParaRPr lang="en-US" sz="2400" u="sng" dirty="0" smtClean="0">
              <a:solidFill>
                <a:srgbClr val="F8A513"/>
              </a:solidFill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khoác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12236" y="4573295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5">
                    <a:lumMod val="75000"/>
                  </a:schemeClr>
                </a:solidFill>
              </a:rPr>
              <a:t>TRANG PHỤC MÙA ĐÔNG</a:t>
            </a:r>
            <a:endParaRPr lang="en-US" sz="2400" u="sng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khoác</a:t>
            </a:r>
            <a:r>
              <a:rPr lang="en-US" sz="2400" dirty="0" smtClean="0"/>
              <a:t> </a:t>
            </a:r>
            <a:r>
              <a:rPr lang="en-US" sz="2400" dirty="0" err="1" smtClean="0"/>
              <a:t>dày</a:t>
            </a:r>
            <a:r>
              <a:rPr lang="en-US" sz="2400" dirty="0" smtClean="0"/>
              <a:t>,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len</a:t>
            </a:r>
            <a:r>
              <a:rPr lang="en-US" sz="2400" dirty="0" smtClean="0"/>
              <a:t>,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len</a:t>
            </a:r>
            <a:r>
              <a:rPr lang="en-US" sz="2400" dirty="0" smtClean="0"/>
              <a:t>,..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Mũ</a:t>
            </a:r>
            <a:r>
              <a:rPr lang="en-US" sz="2400" dirty="0" smtClean="0"/>
              <a:t>, </a:t>
            </a:r>
            <a:r>
              <a:rPr lang="en-US" sz="2400" dirty="0" err="1" smtClean="0"/>
              <a:t>khăn</a:t>
            </a:r>
            <a:r>
              <a:rPr lang="en-US" sz="2400" dirty="0" smtClean="0"/>
              <a:t>, </a:t>
            </a:r>
            <a:r>
              <a:rPr lang="en-US" sz="2400" dirty="0" err="1" smtClean="0"/>
              <a:t>găng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, </a:t>
            </a:r>
            <a:r>
              <a:rPr lang="en-US" sz="2400" dirty="0" err="1" smtClean="0"/>
              <a:t>tất</a:t>
            </a:r>
            <a:r>
              <a:rPr lang="en-US" sz="2400" dirty="0" smtClean="0"/>
              <a:t>,…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>
            <a:fillRect/>
          </a:stretch>
        </p:blipFill>
        <p:spPr bwMode="auto">
          <a:xfrm>
            <a:off x="3735977" y="1"/>
            <a:ext cx="845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66" y="2085168"/>
            <a:ext cx="351391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lựa</a:t>
            </a:r>
            <a:r>
              <a:rPr lang="en-US" sz="2800" dirty="0" smtClean="0"/>
              <a:t>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 err="1" smtClean="0"/>
              <a:t>phục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2" name="Rounded Rectangle 1"/>
          <p:cNvSpPr/>
          <p:nvPr/>
        </p:nvSpPr>
        <p:spPr>
          <a:xfrm>
            <a:off x="4532812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Mặc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phanh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đủ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ấm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65178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Phù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hợp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với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mùa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17030" y="5695406"/>
            <a:ext cx="2233747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Phù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hợp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với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mùa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mưa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2013" y="5695406"/>
            <a:ext cx="246017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nam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che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nắng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79" y="191053"/>
            <a:ext cx="77070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chuẩn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quần</a:t>
            </a:r>
            <a:r>
              <a:rPr lang="en-US" sz="2800" dirty="0" smtClean="0"/>
              <a:t> </a:t>
            </a:r>
            <a:r>
              <a:rPr lang="en-US" sz="2800" dirty="0" err="1" smtClean="0"/>
              <a:t>áo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>
            <a:fillRect/>
          </a:stretch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>
            <a:fillRect/>
          </a:stretch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>
            <a:fillRect/>
          </a:stretch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>
            <a:fillRect/>
          </a:stretch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>
            <a:fillRect/>
          </a:stretch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>
            <a:fillRect/>
          </a:stretch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>
            <a:fillRect/>
          </a:stretch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>
            <a:fillRect/>
          </a:stretch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>
                <a:fillRect/>
              </a:stretch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6819900" cy="238125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>
              <a:fillRect/>
            </a:stretch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000" dirty="0" err="1" smtClean="0"/>
                <a:t>Mỗi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mùa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có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đặc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điểm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khác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nhau</a:t>
              </a:r>
              <a:r>
                <a:rPr lang="en-US" sz="2000" dirty="0" smtClean="0"/>
                <a:t>. </a:t>
              </a:r>
              <a:r>
                <a:rPr lang="en-US" sz="2000" dirty="0" err="1" smtClean="0"/>
                <a:t>Cần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lựa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chọn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trang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phục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theo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mùa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để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có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cơ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thể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khỏe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mạnh</a:t>
              </a:r>
              <a:r>
                <a:rPr lang="en-US" sz="2000" dirty="0" smtClean="0"/>
                <a:t>.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</Words>
  <Application>WPS Slides</Application>
  <PresentationFormat>Widescreen</PresentationFormat>
  <Paragraphs>51</Paragraphs>
  <Slides>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8" baseType="lpstr">
      <vt:lpstr>Arial</vt:lpstr>
      <vt:lpstr>SimSun</vt:lpstr>
      <vt:lpstr>Wingdings</vt:lpstr>
      <vt:lpstr>Arial</vt:lpstr>
      <vt:lpstr>UTM Avo</vt:lpstr>
      <vt:lpstr>Segoe Print</vt:lpstr>
      <vt:lpstr>UTM Cookies</vt:lpstr>
      <vt:lpstr>Microsoft YaHei</vt:lpstr>
      <vt:lpstr>Arial Unicode MS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61</cp:revision>
  <dcterms:created xsi:type="dcterms:W3CDTF">2021-06-02T02:35:00Z</dcterms:created>
  <dcterms:modified xsi:type="dcterms:W3CDTF">2025-05-06T10:20:05Z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8C872DD1992040AEAEBDE2EFF379743D_12</vt:lpwstr>
  </property>
  <property fmtid="{D5CDD505-2E9C-101B-9397-08002B2CF9AE}" pid="3" name="KSOProductBuildVer">
    <vt:lpwstr>1033-12.2.0.20795</vt:lpwstr>
  </property>
</Properties>
</file>