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08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jpe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0973" y="1259838"/>
            <a:ext cx="3964299" cy="706755"/>
            <a:chOff x="563030" y="1233713"/>
            <a:chExt cx="3025821" cy="706755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 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28</a:t>
              </a:r>
              <a:endParaRPr lang="vi-VN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030" y="1233713"/>
              <a:ext cx="302582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srgbClr val="FF6969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 </a:t>
              </a:r>
              <a:r>
                <a:rPr lang="en-US" sz="4000" dirty="0" smtClean="0">
                  <a:solidFill>
                    <a:srgbClr val="FF6969"/>
                  </a:solidFill>
                  <a:latin typeface="Times New Roman" panose="02020603050405020304" charset="0"/>
                  <a:cs typeface="Times New Roman" panose="02020603050405020304" charset="0"/>
                </a:rPr>
                <a:t>28</a:t>
              </a:r>
              <a:endParaRPr lang="vi-VN" sz="4000" dirty="0"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0973" y="5220638"/>
            <a:ext cx="72706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en-US" sz="4000" dirty="0" smtClean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  <a:endParaRPr lang="en-US" sz="4000" dirty="0" smtClean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0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Muôn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đua</a:t>
            </a:r>
            <a:r>
              <a:rPr lang="en-US" sz="2400" dirty="0" smtClean="0"/>
              <a:t> </a:t>
            </a:r>
            <a:r>
              <a:rPr lang="en-US" sz="2400" dirty="0" err="1" smtClean="0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Ong </a:t>
            </a:r>
            <a:r>
              <a:rPr lang="en-US" sz="2400" dirty="0" err="1" smtClean="0"/>
              <a:t>bướm</a:t>
            </a:r>
            <a:r>
              <a:rPr lang="en-US" sz="2400" dirty="0" smtClean="0"/>
              <a:t> </a:t>
            </a:r>
            <a:r>
              <a:rPr lang="en-US" sz="2400" dirty="0" err="1" smtClean="0"/>
              <a:t>rộn</a:t>
            </a:r>
            <a:r>
              <a:rPr lang="en-US" sz="2400" dirty="0" smtClean="0"/>
              <a:t> </a:t>
            </a:r>
            <a:r>
              <a:rPr lang="en-US" sz="2400" dirty="0" err="1" smtClean="0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</a:rPr>
              <a:t>MÙA XUÂN</a:t>
            </a:r>
            <a:endParaRPr lang="en-US" sz="3200" b="1" dirty="0">
              <a:solidFill>
                <a:srgbClr val="FF5D5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MÙA HÈ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>
            <a:fillRect/>
          </a:stretch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Bãi</a:t>
            </a:r>
            <a:r>
              <a:rPr lang="en-US" sz="2800" dirty="0" smtClean="0"/>
              <a:t> </a:t>
            </a:r>
            <a:r>
              <a:rPr lang="en-US" sz="2800" dirty="0" err="1" smtClean="0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THU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vàng</a:t>
            </a:r>
            <a:r>
              <a:rPr lang="en-US" sz="2800" dirty="0" smtClean="0"/>
              <a:t> </a:t>
            </a:r>
            <a:r>
              <a:rPr lang="en-US" sz="2800" dirty="0" err="1" smtClean="0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se </a:t>
            </a:r>
            <a:r>
              <a:rPr lang="en-US" sz="2800" dirty="0" err="1" smtClean="0"/>
              <a:t>se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ĐÔNG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/>
              <a:t>Gió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Núi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băng</a:t>
            </a:r>
            <a:r>
              <a:rPr lang="en-US" sz="2800" dirty="0" smtClean="0"/>
              <a:t> </a:t>
            </a:r>
            <a:r>
              <a:rPr lang="en-US" sz="2800" dirty="0" err="1" smtClean="0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>
            <a:fillRect/>
          </a:stretch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/>
                <a:gridCol w="4867879"/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Đặc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Thu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Đông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3.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mưa</a:t>
            </a:r>
            <a:r>
              <a:rPr lang="en-US" sz="2800" dirty="0" smtClean="0"/>
              <a:t>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khô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>
              <a:fillRect/>
            </a:stretch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>
              <a:fillRect/>
            </a:stretch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nặng</a:t>
            </a:r>
            <a:r>
              <a:rPr lang="en-US" sz="2400" dirty="0" smtClean="0"/>
              <a:t> </a:t>
            </a:r>
            <a:r>
              <a:rPr lang="en-US" sz="2400" dirty="0" err="1" smtClean="0"/>
              <a:t>hạt</a:t>
            </a:r>
            <a:r>
              <a:rPr lang="en-US" sz="2400" dirty="0" smtClean="0"/>
              <a:t>, </a:t>
            </a:r>
            <a:r>
              <a:rPr lang="en-US" sz="2400" dirty="0" err="1" smtClean="0"/>
              <a:t>mau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Đất</a:t>
            </a:r>
            <a:r>
              <a:rPr lang="en-US" sz="2400" dirty="0" smtClean="0"/>
              <a:t> 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nứt</a:t>
            </a:r>
            <a:r>
              <a:rPr lang="en-US" sz="2400" dirty="0" smtClean="0"/>
              <a:t> </a:t>
            </a:r>
            <a:r>
              <a:rPr lang="en-US" sz="2400" dirty="0" err="1" smtClean="0"/>
              <a:t>nẻ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úa</a:t>
            </a:r>
            <a:r>
              <a:rPr lang="en-US" sz="2400" dirty="0" smtClean="0"/>
              <a:t> </a:t>
            </a:r>
            <a:r>
              <a:rPr lang="en-US" sz="2400" dirty="0" err="1" smtClean="0"/>
              <a:t>vàng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đang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</Words>
  <Application>WPS Slides</Application>
  <PresentationFormat>Widescreen</PresentationFormat>
  <Paragraphs>121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Arial</vt:lpstr>
      <vt:lpstr>UTM Avo</vt:lpstr>
      <vt:lpstr>Segoe Print</vt:lpstr>
      <vt:lpstr>UTM Cookies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60</cp:revision>
  <dcterms:created xsi:type="dcterms:W3CDTF">2021-06-02T02:35:00Z</dcterms:created>
  <dcterms:modified xsi:type="dcterms:W3CDTF">2025-05-06T10:17:26Z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213AA905BB00460A8D5F3520D96B92FA_13</vt:lpwstr>
  </property>
  <property fmtid="{D5CDD505-2E9C-101B-9397-08002B2CF9AE}" pid="3" name="KSOProductBuildVer">
    <vt:lpwstr>1033-12.2.0.20795</vt:lpwstr>
  </property>
</Properties>
</file>