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8"/>
  </p:handoutMasterIdLst>
  <p:sldIdLst>
    <p:sldId id="256" r:id="rId3"/>
    <p:sldId id="304" r:id="rId4"/>
    <p:sldId id="305" r:id="rId5"/>
    <p:sldId id="306" r:id="rId6"/>
    <p:sldId id="30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F81"/>
    <a:srgbClr val="E5C53E"/>
    <a:srgbClr val="13AF5E"/>
    <a:srgbClr val="47B298"/>
    <a:srgbClr val="FF6969"/>
    <a:srgbClr val="F9DAD8"/>
    <a:srgbClr val="6FCDE9"/>
    <a:srgbClr val="FA2C42"/>
    <a:srgbClr val="C4E8F5"/>
    <a:srgbClr val="F8A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48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A3B4-6055-40E7-A16C-36A0F839D8C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B470A-BC82-481A-8A02-69DECA66C3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5774" y="1278888"/>
            <a:ext cx="3819519" cy="1323439"/>
            <a:chOff x="650271" y="1233713"/>
            <a:chExt cx="2915316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vi-VN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0271" y="1233713"/>
              <a:ext cx="28135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dirty="0">
                  <a:solidFill>
                    <a:srgbClr val="FF69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en-US" sz="8000" dirty="0" smtClean="0">
                  <a:solidFill>
                    <a:srgbClr val="FF69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vi-VN" sz="8000" dirty="0">
                <a:solidFill>
                  <a:srgbClr val="FF69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5140" y="3942715"/>
            <a:ext cx="8611870" cy="3330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6000" dirty="0" smtClean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 smtClean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PHÓ VỚI THIÊN TAI</a:t>
            </a:r>
            <a:r>
              <a:rPr lang="vi-VN" altLang="en-US" sz="6000" dirty="0" smtClean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(tiết </a:t>
            </a:r>
            <a:r>
              <a:rPr lang="vi-VN" altLang="en-US" sz="6000" dirty="0" smtClean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vi-VN" altLang="en-US" sz="6000" dirty="0" smtClean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64558" y="103703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6: </a:t>
            </a:r>
            <a:endParaRPr lang="en-US" sz="4800" dirty="0" smtClean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ĐẤT VÀ BẦU TRỜI</a:t>
            </a:r>
            <a:endParaRPr lang="vi-VN" sz="4800" dirty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Premium Vector | Cute astronaut floating in space, cartoon charac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>
            <a:fillRect/>
          </a:stretch>
        </p:blipFill>
        <p:spPr bwMode="auto">
          <a:xfrm rot="488473">
            <a:off x="11133227" y="4472351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62" b="90000" l="1615" r="97231">
                        <a14:foregroundMark x1="36385" y1="58308" x2="44462" y2="6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3889" r="1388" b="16111"/>
          <a:stretch>
            <a:fillRect/>
          </a:stretch>
        </p:blipFill>
        <p:spPr>
          <a:xfrm>
            <a:off x="7933174" y="1587321"/>
            <a:ext cx="4258825" cy="3057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50"/>
          <a:stretch>
            <a:fillRect/>
          </a:stretch>
        </p:blipFill>
        <p:spPr bwMode="auto">
          <a:xfrm>
            <a:off x="3771900" y="-262155"/>
            <a:ext cx="8420100" cy="71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7625" y="0"/>
            <a:ext cx="283845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715000"/>
            <a:ext cx="37719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1399415" y="1202423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725" y="2218423"/>
            <a:ext cx="33051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025" y="294373"/>
            <a:ext cx="5724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731" y="1712943"/>
            <a:ext cx="1061085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000"/>
              </a:lnSpc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000"/>
              </a:lnSpc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000"/>
              </a:lnSpc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 b="4038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408" y="163745"/>
            <a:ext cx="719355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6471" y="5676271"/>
            <a:ext cx="7193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Chia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tai.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" t="61899" r="-120" b="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3371" y="0"/>
            <a:ext cx="4412343" cy="17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659862" y="5503439"/>
            <a:ext cx="889200" cy="606850"/>
            <a:chOff x="10659862" y="5503439"/>
            <a:chExt cx="889200" cy="606850"/>
          </a:xfrm>
        </p:grpSpPr>
        <p:sp>
          <p:nvSpPr>
            <p:cNvPr id="4" name="Rectangle 3"/>
            <p:cNvSpPr/>
            <p:nvPr/>
          </p:nvSpPr>
          <p:spPr>
            <a:xfrm rot="20539067">
              <a:off x="10772774" y="5853114"/>
              <a:ext cx="776288" cy="257175"/>
            </a:xfrm>
            <a:prstGeom prst="rect">
              <a:avLst/>
            </a:prstGeom>
            <a:solidFill>
              <a:srgbClr val="E5C53E"/>
            </a:solidFill>
            <a:ln>
              <a:solidFill>
                <a:srgbClr val="E5C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0539067">
              <a:off x="10659862" y="5503439"/>
              <a:ext cx="776288" cy="356996"/>
            </a:xfrm>
            <a:prstGeom prst="rect">
              <a:avLst/>
            </a:prstGeom>
            <a:solidFill>
              <a:srgbClr val="F5EF81"/>
            </a:solidFill>
            <a:ln>
              <a:solidFill>
                <a:srgbClr val="F5E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WPS Slides</Application>
  <PresentationFormat>Widescreen</PresentationFormat>
  <Paragraphs>24</Paragraphs>
  <Slides>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SimSun</vt:lpstr>
      <vt:lpstr>Wingdings</vt:lpstr>
      <vt:lpstr>Arial</vt:lpstr>
      <vt:lpstr>UTM Avo</vt:lpstr>
      <vt:lpstr>Segoe Print</vt:lpstr>
      <vt:lpstr>UTM Cookies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85</cp:revision>
  <dcterms:created xsi:type="dcterms:W3CDTF">2021-06-02T02:35:00Z</dcterms:created>
  <dcterms:modified xsi:type="dcterms:W3CDTF">2025-05-06T10:34:37Z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773DE8B3C5674127A837A287E42C921F_12</vt:lpwstr>
  </property>
  <property fmtid="{D5CDD505-2E9C-101B-9397-08002B2CF9AE}" pid="3" name="KSOProductBuildVer">
    <vt:lpwstr>1033-12.2.0.20795</vt:lpwstr>
  </property>
</Properties>
</file>