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3"/>
    <p:sldId id="295" r:id="rId4"/>
    <p:sldId id="298" r:id="rId5"/>
    <p:sldId id="30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81"/>
    <a:srgbClr val="E5C53E"/>
    <a:srgbClr val="13AF5E"/>
    <a:srgbClr val="47B298"/>
    <a:srgbClr val="FF6969"/>
    <a:srgbClr val="F9DAD8"/>
    <a:srgbClr val="6FCDE9"/>
    <a:srgbClr val="FA2C42"/>
    <a:srgbClr val="C4E8F5"/>
    <a:srgbClr val="F8A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48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A3B4-6055-40E7-A16C-36A0F839D8C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470A-BC82-481A-8A02-69DECA66C3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3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5774" y="1278888"/>
            <a:ext cx="3819519" cy="1323439"/>
            <a:chOff x="650271" y="1233713"/>
            <a:chExt cx="2915316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30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271" y="1233713"/>
              <a:ext cx="28135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8000" dirty="0">
                  <a:solidFill>
                    <a:srgbClr val="FF6969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rgbClr val="FF6969"/>
                  </a:solidFill>
                  <a:latin typeface="Times New Roman" panose="02020603050405020304" charset="0"/>
                  <a:cs typeface="Times New Roman" panose="02020603050405020304" charset="0"/>
                </a:rPr>
                <a:t>30</a:t>
              </a:r>
              <a:endParaRPr lang="vi-VN" sz="8000" dirty="0"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0737" y="4412085"/>
            <a:ext cx="8675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</a:t>
            </a:r>
            <a:endParaRPr lang="en-US" sz="6000" dirty="0" smtClean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6000" dirty="0" smtClean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Times New Roman" panose="02020603050405020304" charset="0"/>
                <a:cs typeface="Times New Roman" panose="02020603050405020304" charset="0"/>
              </a:rPr>
              <a:t>ỨNG PHÓ VỚI THIÊN TAI</a:t>
            </a:r>
            <a:endParaRPr lang="vi-VN" sz="60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CHỦ ĐỀ 6: </a:t>
            </a:r>
            <a:endParaRPr lang="en-US" sz="4800" dirty="0" smtClean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800" dirty="0" smtClean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>
            <a:fillRect/>
          </a:stretch>
        </p:blipFill>
        <p:spPr bwMode="auto">
          <a:xfrm rot="488473">
            <a:off x="11133227" y="4472351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2" b="90000" l="1615" r="97231">
                        <a14:foregroundMark x1="36385" y1="58308" x2="44462" y2="6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3889" r="1388" b="16111"/>
          <a:stretch>
            <a:fillRect/>
          </a:stretch>
        </p:blipFill>
        <p:spPr>
          <a:xfrm>
            <a:off x="6542524" y="1948001"/>
            <a:ext cx="4258825" cy="3057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" t="4874"/>
          <a:stretch>
            <a:fillRect/>
          </a:stretch>
        </p:blipFill>
        <p:spPr>
          <a:xfrm>
            <a:off x="2665200" y="2025373"/>
            <a:ext cx="6832569" cy="4091179"/>
          </a:xfrm>
          <a:prstGeom prst="roundRect">
            <a:avLst>
              <a:gd name="adj" fmla="val 10165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4325257" y="213359"/>
            <a:ext cx="7866743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bên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miêu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thiệt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hại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thiên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tai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gây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 Theo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ta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phó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thiên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tai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0" y="3414693"/>
            <a:ext cx="2587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Bay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ngói</a:t>
            </a:r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mái</a:t>
            </a:r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endParaRPr lang="en-US" sz="2800" b="1" dirty="0">
              <a:solidFill>
                <a:srgbClr val="F8A51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44800" y="2598057"/>
            <a:ext cx="2627086" cy="1770743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1542" y="2598057"/>
            <a:ext cx="899887" cy="1378857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val 10"/>
          <p:cNvSpPr/>
          <p:nvPr/>
        </p:nvSpPr>
        <p:spPr>
          <a:xfrm rot="20289197">
            <a:off x="5696125" y="4749190"/>
            <a:ext cx="899887" cy="1378857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9907371" y="3287485"/>
            <a:ext cx="2587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b="1" dirty="0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8A513"/>
                </a:solidFill>
                <a:latin typeface="Times New Roman" panose="02020603050405020304" charset="0"/>
                <a:cs typeface="Times New Roman" panose="02020603050405020304" charset="0"/>
              </a:rPr>
              <a:t>đổ</a:t>
            </a:r>
            <a:endParaRPr lang="en-US" sz="2800" b="1" dirty="0">
              <a:solidFill>
                <a:srgbClr val="F8A51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3942001" y="6187732"/>
            <a:ext cx="46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Thiệt</a:t>
            </a:r>
            <a:r>
              <a:rPr lang="en-US" sz="2800" b="1" dirty="0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hãi</a:t>
            </a:r>
            <a:r>
              <a:rPr lang="en-US" sz="2800" b="1" dirty="0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2800" b="1" dirty="0" err="1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bão</a:t>
            </a:r>
            <a:r>
              <a:rPr lang="en-US" sz="2800" b="1" dirty="0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gây</a:t>
            </a:r>
            <a:r>
              <a:rPr lang="en-US" sz="2800" b="1" dirty="0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47B298"/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endParaRPr lang="en-US" sz="2800" b="1" dirty="0">
              <a:solidFill>
                <a:srgbClr val="47B29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98207" y="136949"/>
            <a:ext cx="994142" cy="1389539"/>
          </a:xfrm>
          <a:prstGeom prst="roundRect">
            <a:avLst>
              <a:gd name="adj" fmla="val 4426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2349" y="331093"/>
            <a:ext cx="669801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tránh</a:t>
            </a:r>
            <a:r>
              <a:rPr lang="en-US" sz="2400" dirty="0" smtClean="0"/>
              <a:t> </a:t>
            </a:r>
            <a:r>
              <a:rPr lang="en-US" sz="2400" dirty="0" err="1" smtClean="0"/>
              <a:t>thiên</a:t>
            </a:r>
            <a:r>
              <a:rPr lang="en-US" sz="2400" dirty="0" smtClean="0"/>
              <a:t> tai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7143" y="5868014"/>
            <a:ext cx="29821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Giông</a:t>
            </a:r>
            <a:r>
              <a:rPr lang="en-US" sz="2800" dirty="0" smtClean="0"/>
              <a:t> </a:t>
            </a:r>
            <a:r>
              <a:rPr lang="en-US" sz="2800" dirty="0" err="1" smtClean="0"/>
              <a:t>sét</a:t>
            </a:r>
            <a:r>
              <a:rPr lang="en-US" sz="2800" dirty="0" smtClean="0"/>
              <a:t>, </a:t>
            </a:r>
            <a:r>
              <a:rPr lang="en-US" sz="2800" dirty="0" err="1" smtClean="0"/>
              <a:t>bão</a:t>
            </a:r>
            <a:endParaRPr lang="en-US" sz="2800" dirty="0"/>
          </a:p>
        </p:txBody>
      </p:sp>
      <p:pic>
        <p:nvPicPr>
          <p:cNvPr id="1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44129" r="9616" b="35994"/>
          <a:stretch>
            <a:fillRect/>
          </a:stretch>
        </p:blipFill>
        <p:spPr bwMode="auto">
          <a:xfrm>
            <a:off x="783769" y="1435047"/>
            <a:ext cx="10147426" cy="36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7082" y="4913907"/>
            <a:ext cx="4458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i="1" dirty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giông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endParaRPr lang="en-US" sz="2800" i="1" dirty="0">
              <a:solidFill>
                <a:srgbClr val="13AF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722" y="4970001"/>
            <a:ext cx="462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2800" i="1" dirty="0" smtClean="0">
                <a:solidFill>
                  <a:srgbClr val="13AF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800" i="1" dirty="0">
              <a:solidFill>
                <a:srgbClr val="13AF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0293" y="5868014"/>
            <a:ext cx="5556225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tai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9" grpId="0"/>
      <p:bldP spid="1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68335" r="9616" b="11788"/>
          <a:stretch>
            <a:fillRect/>
          </a:stretch>
        </p:blipFill>
        <p:spPr bwMode="auto">
          <a:xfrm>
            <a:off x="783769" y="1435047"/>
            <a:ext cx="10147426" cy="36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98207" y="136949"/>
            <a:ext cx="994142" cy="1389539"/>
          </a:xfrm>
          <a:prstGeom prst="roundRect">
            <a:avLst>
              <a:gd name="adj" fmla="val 4426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2349" y="331093"/>
            <a:ext cx="6698017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biện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pháp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tránh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thiên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tai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769" y="4913907"/>
            <a:ext cx="498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sơ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tán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chính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quyền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địa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endParaRPr lang="en-US" sz="2800" i="1" dirty="0">
              <a:solidFill>
                <a:srgbClr val="13AF5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0412" y="4970001"/>
            <a:ext cx="439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Chằng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chống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i="1" dirty="0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i="1" dirty="0" err="1" smtClean="0">
                <a:solidFill>
                  <a:srgbClr val="13AF5E"/>
                </a:solidFill>
                <a:latin typeface="Times New Roman" panose="02020603050405020304" charset="0"/>
                <a:cs typeface="Times New Roman" panose="02020603050405020304" charset="0"/>
              </a:rPr>
              <a:t>cửa</a:t>
            </a:r>
            <a:endParaRPr lang="en-US" sz="2800" i="1" dirty="0">
              <a:solidFill>
                <a:srgbClr val="13AF5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7278" y="5868014"/>
            <a:ext cx="443738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thiên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tai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1136" y="5437127"/>
            <a:ext cx="23573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Giông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bão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WPS Slides</Application>
  <PresentationFormat>Widescreen</PresentationFormat>
  <Paragraphs>38</Paragraphs>
  <Slides>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84</cp:revision>
  <dcterms:created xsi:type="dcterms:W3CDTF">2021-06-02T02:35:00Z</dcterms:created>
  <dcterms:modified xsi:type="dcterms:W3CDTF">2025-05-06T10:28:55Z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A9E890EBE3F44FABADB3A2265E2EA37F_13</vt:lpwstr>
  </property>
  <property fmtid="{D5CDD505-2E9C-101B-9397-08002B2CF9AE}" pid="3" name="KSOProductBuildVer">
    <vt:lpwstr>1033-12.2.0.20795</vt:lpwstr>
  </property>
</Properties>
</file>