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7"/>
  </p:handoutMasterIdLst>
  <p:sldIdLst>
    <p:sldId id="256" r:id="rId3"/>
    <p:sldId id="280" r:id="rId4"/>
    <p:sldId id="301" r:id="rId5"/>
    <p:sldId id="307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81"/>
    <a:srgbClr val="E5C53E"/>
    <a:srgbClr val="13AF5E"/>
    <a:srgbClr val="47B298"/>
    <a:srgbClr val="FF6969"/>
    <a:srgbClr val="F9DAD8"/>
    <a:srgbClr val="6FCDE9"/>
    <a:srgbClr val="FA2C42"/>
    <a:srgbClr val="C4E8F5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48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/>
            <p:cNvSpPr txBox="1"/>
            <p:nvPr/>
          </p:nvSpPr>
          <p:spPr>
            <a:xfrm>
              <a:off x="682171" y="1233713"/>
              <a:ext cx="2883416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20737" y="4412085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endParaRPr lang="en-US" sz="6000" dirty="0" smtClean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PHÓ VỚI THIÊN TAI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6: </a:t>
            </a:r>
            <a:endParaRPr lang="en-US" sz="4800" dirty="0" smtClean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>
            <a:fillRect/>
          </a:stretch>
        </p:blipFill>
        <p:spPr>
          <a:xfrm>
            <a:off x="6542524" y="1948001"/>
            <a:ext cx="4258825" cy="305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>
              <a:fillRect/>
            </a:stretch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>
              <a:fillRect/>
            </a:stretch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</Words>
  <Application>WPS Slides</Application>
  <PresentationFormat>Widescreen</PresentationFormat>
  <Paragraphs>22</Paragraphs>
  <Slides>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5" baseType="lpstr">
      <vt:lpstr>Arial</vt:lpstr>
      <vt:lpstr>SimSun</vt:lpstr>
      <vt:lpstr>Wingdings</vt:lpstr>
      <vt:lpstr>Arial</vt:lpstr>
      <vt:lpstr>UTM Avo</vt:lpstr>
      <vt:lpstr>Segoe Print</vt:lpstr>
      <vt:lpstr>UTM Cookies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84</cp:revision>
  <dcterms:created xsi:type="dcterms:W3CDTF">2021-06-02T02:35:00Z</dcterms:created>
  <dcterms:modified xsi:type="dcterms:W3CDTF">2025-05-06T10:32:18Z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F7C24652B9AD4FC3A1152878A4018AE2_13</vt:lpwstr>
  </property>
  <property fmtid="{D5CDD505-2E9C-101B-9397-08002B2CF9AE}" pid="3" name="KSOProductBuildVer">
    <vt:lpwstr>1033-12.2.0.20795</vt:lpwstr>
  </property>
</Properties>
</file>