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7"/>
  </p:handoutMasterIdLst>
  <p:sldIdLst>
    <p:sldId id="256" r:id="rId3"/>
    <p:sldId id="312" r:id="rId4"/>
    <p:sldId id="313" r:id="rId5"/>
    <p:sldId id="31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6699FF"/>
    <a:srgbClr val="89D5EC"/>
    <a:srgbClr val="DAF1F9"/>
    <a:srgbClr val="FFFFFF"/>
    <a:srgbClr val="0033CC"/>
    <a:srgbClr val="FF9966"/>
    <a:srgbClr val="FF5050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48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9A3B4-6055-40E7-A16C-36A0F839D8C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B470A-BC82-481A-8A02-69DECA66C3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40B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25713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40BFB6"/>
          </a:solidFill>
          <a:ln>
            <a:solidFill>
              <a:srgbClr val="ABE1F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8822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>
            <a:fillRect/>
          </a:stretch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ABE1FE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>
            <a:fillRect/>
          </a:stretch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C8419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>
            <a:fillRect/>
          </a:stretch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15.wdp"/><Relationship Id="rId8" Type="http://schemas.openxmlformats.org/officeDocument/2006/relationships/image" Target="../media/image14.png"/><Relationship Id="rId7" Type="http://schemas.microsoft.com/office/2007/relationships/hdphoto" Target="../media/image13.wdp"/><Relationship Id="rId6" Type="http://schemas.openxmlformats.org/officeDocument/2006/relationships/image" Target="../media/image12.png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9.jpe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1" Type="http://schemas.openxmlformats.org/officeDocument/2006/relationships/slideLayout" Target="../slideLayouts/slideLayout10.xml"/><Relationship Id="rId10" Type="http://schemas.openxmlformats.org/officeDocument/2006/relationships/image" Target="../media/image29.jpeg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hdphoto" Target="../media/image36.wdp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microsoft.com/office/2007/relationships/hdphoto" Target="../media/image32.wdp"/><Relationship Id="rId2" Type="http://schemas.openxmlformats.org/officeDocument/2006/relationships/image" Target="../media/image31.png"/><Relationship Id="rId1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hdphoto" Target="../media/image38.wdp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5775" y="1278888"/>
            <a:ext cx="3819518" cy="1323439"/>
            <a:chOff x="650272" y="1233713"/>
            <a:chExt cx="2915315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682171" y="1233713"/>
              <a:ext cx="2883416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000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31</a:t>
              </a:r>
              <a:endParaRPr lang="vi-VN" sz="8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0272" y="1233713"/>
              <a:ext cx="2600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000" dirty="0">
                  <a:solidFill>
                    <a:srgbClr val="FF6969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rgbClr val="FF6969"/>
                  </a:solidFill>
                  <a:latin typeface="Times New Roman" panose="02020603050405020304" charset="0"/>
                  <a:cs typeface="Times New Roman" panose="02020603050405020304" charset="0"/>
                </a:rPr>
                <a:t>31</a:t>
              </a:r>
              <a:endParaRPr lang="vi-VN" sz="8000" dirty="0">
                <a:solidFill>
                  <a:srgbClr val="FF6969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68862" y="4147072"/>
            <a:ext cx="3641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Times New Roman" panose="02020603050405020304" charset="0"/>
                <a:cs typeface="Times New Roman" panose="02020603050405020304" charset="0"/>
              </a:rPr>
              <a:t>ÔN TẬP</a:t>
            </a:r>
            <a:endParaRPr lang="en-US" sz="7200" dirty="0" smtClean="0">
              <a:ln>
                <a:solidFill>
                  <a:srgbClr val="FA2C42"/>
                </a:solidFill>
              </a:ln>
              <a:solidFill>
                <a:srgbClr val="FF696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60" y="15553325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64558" y="103703"/>
            <a:ext cx="6864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CHỦ ĐỀ 6: </a:t>
            </a:r>
            <a:endParaRPr lang="en-US" sz="4800" dirty="0" smtClean="0">
              <a:ln>
                <a:solidFill>
                  <a:schemeClr val="accent4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800" dirty="0" smtClean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TRÁI ĐẤT VÀ BẦU TRỜI</a:t>
            </a:r>
            <a:endParaRPr lang="vi-VN" sz="4800" dirty="0">
              <a:ln>
                <a:solidFill>
                  <a:schemeClr val="accent4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30" name="Picture 6" descr="Premium Vector | Cute astronaut floating in space, cartoon charac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8" b="86102" l="26997" r="72684">
                        <a14:foregroundMark x1="61182" y1="20128" x2="51118" y2="51438"/>
                        <a14:foregroundMark x1="41693" y1="20607" x2="48243" y2="51438"/>
                        <a14:foregroundMark x1="51118" y1="22684" x2="52396" y2="5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3090" r="25933" b="13300"/>
          <a:stretch>
            <a:fillRect/>
          </a:stretch>
        </p:blipFill>
        <p:spPr bwMode="auto">
          <a:xfrm rot="488473">
            <a:off x="11133227" y="4472351"/>
            <a:ext cx="957630" cy="14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net Planet Hand Hand Painted Hand Painted Planet, Galaxy Clipart, Milky  Way, Galaxy Planet PNG and Vector with Transparent Background for Free  Download | Galaxy planets, Milky way, Planet vector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44" b="90000" l="4688" r="97188">
                        <a14:foregroundMark x1="54688" y1="52344" x2="54688" y2="52344"/>
                        <a14:foregroundMark x1="70625" y1="62969" x2="70625" y2="62969"/>
                        <a14:foregroundMark x1="79063" y1="38906" x2="79063" y2="38906"/>
                        <a14:foregroundMark x1="84688" y1="27656" x2="84688" y2="27656"/>
                        <a14:foregroundMark x1="94375" y1="29219" x2="94375" y2="29219"/>
                        <a14:foregroundMark x1="10938" y1="53594" x2="10938" y2="53594"/>
                        <a14:foregroundMark x1="5938" y1="65781" x2="5938" y2="65781"/>
                        <a14:foregroundMark x1="18750" y1="63906" x2="18750" y2="63906"/>
                        <a14:foregroundMark x1="21250" y1="77031" x2="21250" y2="77031"/>
                        <a14:foregroundMark x1="25625" y1="74531" x2="25625" y2="7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68" y="2037806"/>
            <a:ext cx="1741488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freevector.com/uploads/vector/preview/11843/FreeVector-Vector-Trees-Pac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7" r="8176"/>
          <a:stretch>
            <a:fillRect/>
          </a:stretch>
        </p:blipFill>
        <p:spPr bwMode="auto">
          <a:xfrm>
            <a:off x="6878052" y="2037806"/>
            <a:ext cx="3559170" cy="313641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6969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384" b="92694" l="3834" r="34665">
                        <a14:foregroundMark x1="9904" y1="70091" x2="9585" y2="67580"/>
                        <a14:foregroundMark x1="18850" y1="84247" x2="18850" y2="84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4" t="62286" r="65282" b="6807"/>
          <a:stretch>
            <a:fillRect/>
          </a:stretch>
        </p:blipFill>
        <p:spPr bwMode="auto">
          <a:xfrm>
            <a:off x="-162069" y="5111238"/>
            <a:ext cx="2667000" cy="18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781" b="62100" l="4473" r="33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4" t="39977" r="65282" b="36740"/>
          <a:stretch>
            <a:fillRect/>
          </a:stretch>
        </p:blipFill>
        <p:spPr bwMode="auto">
          <a:xfrm>
            <a:off x="2297647" y="5715179"/>
            <a:ext cx="2667000" cy="13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93" b="34475" l="70288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71" t="6411" r="3689" b="61968"/>
          <a:stretch>
            <a:fillRect/>
          </a:stretch>
        </p:blipFill>
        <p:spPr bwMode="auto">
          <a:xfrm>
            <a:off x="4619938" y="5200346"/>
            <a:ext cx="2193740" cy="187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297" b="92466" l="40096" r="66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08" t="62286" r="30278" b="6807"/>
          <a:stretch>
            <a:fillRect/>
          </a:stretch>
        </p:blipFill>
        <p:spPr bwMode="auto">
          <a:xfrm>
            <a:off x="6516053" y="5111237"/>
            <a:ext cx="2667000" cy="18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8" t="37807" r="35255" b="39305"/>
          <a:stretch>
            <a:fillRect/>
          </a:stretch>
        </p:blipFill>
        <p:spPr bwMode="auto">
          <a:xfrm>
            <a:off x="8420535" y="5485934"/>
            <a:ext cx="2439567" cy="14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9" t="62286" r="2494" b="6807"/>
          <a:stretch>
            <a:fillRect/>
          </a:stretch>
        </p:blipFill>
        <p:spPr bwMode="auto">
          <a:xfrm>
            <a:off x="10650583" y="5493251"/>
            <a:ext cx="1733006" cy="14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| Two disaster scene with flood and drough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854200"/>
            <a:ext cx="3862047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83897" y="1315150"/>
            <a:ext cx="1824602" cy="44994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89D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83897" y="5305633"/>
            <a:ext cx="1824602" cy="4499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765040" y="181789"/>
            <a:ext cx="876300" cy="1791553"/>
            <a:chOff x="4765040" y="181789"/>
            <a:chExt cx="876300" cy="1791553"/>
          </a:xfrm>
        </p:grpSpPr>
        <p:sp>
          <p:nvSpPr>
            <p:cNvPr id="6" name="TextBox 5"/>
            <p:cNvSpPr txBox="1"/>
            <p:nvPr/>
          </p:nvSpPr>
          <p:spPr>
            <a:xfrm rot="18719285">
              <a:off x="4395614" y="820223"/>
              <a:ext cx="1676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endPara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765040" y="900192"/>
              <a:ext cx="876300" cy="1073150"/>
            </a:xfrm>
            <a:custGeom>
              <a:avLst/>
              <a:gdLst>
                <a:gd name="connsiteX0" fmla="*/ 0 w 876300"/>
                <a:gd name="connsiteY0" fmla="*/ 1073150 h 1073150"/>
                <a:gd name="connsiteX1" fmla="*/ 203200 w 876300"/>
                <a:gd name="connsiteY1" fmla="*/ 698500 h 1073150"/>
                <a:gd name="connsiteX2" fmla="*/ 495300 w 876300"/>
                <a:gd name="connsiteY2" fmla="*/ 349250 h 1073150"/>
                <a:gd name="connsiteX3" fmla="*/ 876300 w 876300"/>
                <a:gd name="connsiteY3" fmla="*/ 0 h 1073150"/>
                <a:gd name="connsiteX4" fmla="*/ 876300 w 876300"/>
                <a:gd name="connsiteY4" fmla="*/ 0 h 107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300" h="1073150">
                  <a:moveTo>
                    <a:pt x="0" y="1073150"/>
                  </a:moveTo>
                  <a:cubicBezTo>
                    <a:pt x="60325" y="946150"/>
                    <a:pt x="120650" y="819150"/>
                    <a:pt x="203200" y="698500"/>
                  </a:cubicBezTo>
                  <a:cubicBezTo>
                    <a:pt x="285750" y="577850"/>
                    <a:pt x="383117" y="465667"/>
                    <a:pt x="495300" y="349250"/>
                  </a:cubicBezTo>
                  <a:cubicBezTo>
                    <a:pt x="607483" y="232833"/>
                    <a:pt x="876300" y="0"/>
                    <a:pt x="876300" y="0"/>
                  </a:cubicBezTo>
                  <a:lnTo>
                    <a:pt x="876300" y="0"/>
                  </a:lnTo>
                </a:path>
              </a:pathLst>
            </a:custGeom>
            <a:noFill/>
            <a:ln w="762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4720" y="1593332"/>
            <a:ext cx="1883692" cy="420356"/>
            <a:chOff x="4744720" y="1593332"/>
            <a:chExt cx="1883692" cy="420356"/>
          </a:xfrm>
        </p:grpSpPr>
        <p:sp>
          <p:nvSpPr>
            <p:cNvPr id="9" name="TextBox 8"/>
            <p:cNvSpPr txBox="1"/>
            <p:nvPr/>
          </p:nvSpPr>
          <p:spPr>
            <a:xfrm>
              <a:off x="4913991" y="1593332"/>
              <a:ext cx="1714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endPara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744720" y="1961530"/>
              <a:ext cx="1426210" cy="52158"/>
            </a:xfrm>
            <a:custGeom>
              <a:avLst/>
              <a:gdLst>
                <a:gd name="connsiteX0" fmla="*/ 0 w 1318260"/>
                <a:gd name="connsiteY0" fmla="*/ 48210 h 48210"/>
                <a:gd name="connsiteX1" fmla="*/ 739140 w 1318260"/>
                <a:gd name="connsiteY1" fmla="*/ 2490 h 48210"/>
                <a:gd name="connsiteX2" fmla="*/ 1318260 w 1318260"/>
                <a:gd name="connsiteY2" fmla="*/ 10110 h 4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260" h="48210">
                  <a:moveTo>
                    <a:pt x="0" y="48210"/>
                  </a:moveTo>
                  <a:cubicBezTo>
                    <a:pt x="259715" y="28525"/>
                    <a:pt x="519430" y="8840"/>
                    <a:pt x="739140" y="2490"/>
                  </a:cubicBezTo>
                  <a:cubicBezTo>
                    <a:pt x="958850" y="-3860"/>
                    <a:pt x="1138555" y="3125"/>
                    <a:pt x="1318260" y="10110"/>
                  </a:cubicBezTo>
                </a:path>
              </a:pathLst>
            </a:custGeom>
            <a:noFill/>
            <a:ln w="762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99330" y="2038112"/>
            <a:ext cx="1815759" cy="998220"/>
            <a:chOff x="4799330" y="2038112"/>
            <a:chExt cx="1815759" cy="998220"/>
          </a:xfrm>
        </p:grpSpPr>
        <p:sp>
          <p:nvSpPr>
            <p:cNvPr id="12" name="TextBox 11"/>
            <p:cNvSpPr txBox="1"/>
            <p:nvPr/>
          </p:nvSpPr>
          <p:spPr>
            <a:xfrm rot="1675393">
              <a:off x="4900668" y="2412844"/>
              <a:ext cx="1714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phục</a:t>
              </a:r>
              <a:endPara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799330" y="2038112"/>
              <a:ext cx="1371600" cy="998220"/>
            </a:xfrm>
            <a:custGeom>
              <a:avLst/>
              <a:gdLst>
                <a:gd name="connsiteX0" fmla="*/ 0 w 1371600"/>
                <a:gd name="connsiteY0" fmla="*/ 0 h 998220"/>
                <a:gd name="connsiteX1" fmla="*/ 289560 w 1371600"/>
                <a:gd name="connsiteY1" fmla="*/ 487680 h 998220"/>
                <a:gd name="connsiteX2" fmla="*/ 769620 w 1371600"/>
                <a:gd name="connsiteY2" fmla="*/ 800100 h 998220"/>
                <a:gd name="connsiteX3" fmla="*/ 1371600 w 1371600"/>
                <a:gd name="connsiteY3" fmla="*/ 998220 h 99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998220">
                  <a:moveTo>
                    <a:pt x="0" y="0"/>
                  </a:moveTo>
                  <a:cubicBezTo>
                    <a:pt x="80645" y="177165"/>
                    <a:pt x="161290" y="354330"/>
                    <a:pt x="289560" y="487680"/>
                  </a:cubicBezTo>
                  <a:cubicBezTo>
                    <a:pt x="417830" y="621030"/>
                    <a:pt x="589280" y="715010"/>
                    <a:pt x="769620" y="800100"/>
                  </a:cubicBezTo>
                  <a:cubicBezTo>
                    <a:pt x="949960" y="885190"/>
                    <a:pt x="1160780" y="941705"/>
                    <a:pt x="1371600" y="998220"/>
                  </a:cubicBezTo>
                </a:path>
              </a:pathLst>
            </a:custGeom>
            <a:noFill/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730750" y="3538250"/>
            <a:ext cx="876300" cy="1653446"/>
            <a:chOff x="4730750" y="3538250"/>
            <a:chExt cx="876300" cy="1653446"/>
          </a:xfrm>
        </p:grpSpPr>
        <p:sp>
          <p:nvSpPr>
            <p:cNvPr id="15" name="TextBox 14"/>
            <p:cNvSpPr txBox="1"/>
            <p:nvPr/>
          </p:nvSpPr>
          <p:spPr>
            <a:xfrm rot="18719285">
              <a:off x="4387548" y="4097462"/>
              <a:ext cx="1518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730750" y="4118546"/>
              <a:ext cx="876300" cy="1073150"/>
            </a:xfrm>
            <a:custGeom>
              <a:avLst/>
              <a:gdLst>
                <a:gd name="connsiteX0" fmla="*/ 0 w 876300"/>
                <a:gd name="connsiteY0" fmla="*/ 1073150 h 1073150"/>
                <a:gd name="connsiteX1" fmla="*/ 203200 w 876300"/>
                <a:gd name="connsiteY1" fmla="*/ 698500 h 1073150"/>
                <a:gd name="connsiteX2" fmla="*/ 495300 w 876300"/>
                <a:gd name="connsiteY2" fmla="*/ 349250 h 1073150"/>
                <a:gd name="connsiteX3" fmla="*/ 876300 w 876300"/>
                <a:gd name="connsiteY3" fmla="*/ 0 h 1073150"/>
                <a:gd name="connsiteX4" fmla="*/ 876300 w 876300"/>
                <a:gd name="connsiteY4" fmla="*/ 0 h 107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300" h="1073150">
                  <a:moveTo>
                    <a:pt x="0" y="1073150"/>
                  </a:moveTo>
                  <a:cubicBezTo>
                    <a:pt x="60325" y="946150"/>
                    <a:pt x="120650" y="819150"/>
                    <a:pt x="203200" y="698500"/>
                  </a:cubicBezTo>
                  <a:cubicBezTo>
                    <a:pt x="285750" y="577850"/>
                    <a:pt x="383117" y="465667"/>
                    <a:pt x="495300" y="349250"/>
                  </a:cubicBezTo>
                  <a:cubicBezTo>
                    <a:pt x="607483" y="232833"/>
                    <a:pt x="876300" y="0"/>
                    <a:pt x="876300" y="0"/>
                  </a:cubicBezTo>
                  <a:lnTo>
                    <a:pt x="876300" y="0"/>
                  </a:lnTo>
                </a:path>
              </a:pathLst>
            </a:cu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705962" y="4813286"/>
            <a:ext cx="1948496" cy="418086"/>
            <a:chOff x="4705962" y="4813286"/>
            <a:chExt cx="1948496" cy="418086"/>
          </a:xfrm>
        </p:grpSpPr>
        <p:sp>
          <p:nvSpPr>
            <p:cNvPr id="18" name="TextBox 17"/>
            <p:cNvSpPr txBox="1"/>
            <p:nvPr/>
          </p:nvSpPr>
          <p:spPr>
            <a:xfrm>
              <a:off x="4940037" y="4813286"/>
              <a:ext cx="1714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705962" y="5179051"/>
              <a:ext cx="1430678" cy="52321"/>
            </a:xfrm>
            <a:custGeom>
              <a:avLst/>
              <a:gdLst>
                <a:gd name="connsiteX0" fmla="*/ 0 w 1318260"/>
                <a:gd name="connsiteY0" fmla="*/ 48210 h 48210"/>
                <a:gd name="connsiteX1" fmla="*/ 739140 w 1318260"/>
                <a:gd name="connsiteY1" fmla="*/ 2490 h 48210"/>
                <a:gd name="connsiteX2" fmla="*/ 1318260 w 1318260"/>
                <a:gd name="connsiteY2" fmla="*/ 10110 h 4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260" h="48210">
                  <a:moveTo>
                    <a:pt x="0" y="48210"/>
                  </a:moveTo>
                  <a:cubicBezTo>
                    <a:pt x="259715" y="28525"/>
                    <a:pt x="519430" y="8840"/>
                    <a:pt x="739140" y="2490"/>
                  </a:cubicBezTo>
                  <a:cubicBezTo>
                    <a:pt x="958850" y="-3860"/>
                    <a:pt x="1138555" y="3125"/>
                    <a:pt x="1318260" y="10110"/>
                  </a:cubicBezTo>
                </a:path>
              </a:pathLst>
            </a:custGeom>
            <a:noFill/>
            <a:ln w="762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765040" y="5256466"/>
            <a:ext cx="1815759" cy="998220"/>
            <a:chOff x="4765040" y="5256466"/>
            <a:chExt cx="1815759" cy="998220"/>
          </a:xfrm>
        </p:grpSpPr>
        <p:sp>
          <p:nvSpPr>
            <p:cNvPr id="21" name="TextBox 20"/>
            <p:cNvSpPr txBox="1"/>
            <p:nvPr/>
          </p:nvSpPr>
          <p:spPr>
            <a:xfrm rot="1675393">
              <a:off x="4866378" y="5631198"/>
              <a:ext cx="1714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phục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765040" y="5256466"/>
              <a:ext cx="1371600" cy="998220"/>
            </a:xfrm>
            <a:custGeom>
              <a:avLst/>
              <a:gdLst>
                <a:gd name="connsiteX0" fmla="*/ 0 w 1371600"/>
                <a:gd name="connsiteY0" fmla="*/ 0 h 998220"/>
                <a:gd name="connsiteX1" fmla="*/ 289560 w 1371600"/>
                <a:gd name="connsiteY1" fmla="*/ 487680 h 998220"/>
                <a:gd name="connsiteX2" fmla="*/ 769620 w 1371600"/>
                <a:gd name="connsiteY2" fmla="*/ 800100 h 998220"/>
                <a:gd name="connsiteX3" fmla="*/ 1371600 w 1371600"/>
                <a:gd name="connsiteY3" fmla="*/ 998220 h 99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998220">
                  <a:moveTo>
                    <a:pt x="0" y="0"/>
                  </a:moveTo>
                  <a:cubicBezTo>
                    <a:pt x="80645" y="177165"/>
                    <a:pt x="161290" y="354330"/>
                    <a:pt x="289560" y="487680"/>
                  </a:cubicBezTo>
                  <a:cubicBezTo>
                    <a:pt x="417830" y="621030"/>
                    <a:pt x="589280" y="715010"/>
                    <a:pt x="769620" y="800100"/>
                  </a:cubicBezTo>
                  <a:cubicBezTo>
                    <a:pt x="949960" y="885190"/>
                    <a:pt x="1160780" y="941705"/>
                    <a:pt x="1371600" y="998220"/>
                  </a:cubicBezTo>
                </a:path>
              </a:pathLst>
            </a:cu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626100" y="139274"/>
            <a:ext cx="2386409" cy="762426"/>
            <a:chOff x="5626100" y="139274"/>
            <a:chExt cx="2386409" cy="762426"/>
          </a:xfrm>
        </p:grpSpPr>
        <p:sp>
          <p:nvSpPr>
            <p:cNvPr id="23" name="TextBox 22"/>
            <p:cNvSpPr txBox="1"/>
            <p:nvPr/>
          </p:nvSpPr>
          <p:spPr>
            <a:xfrm>
              <a:off x="5706905" y="139274"/>
              <a:ext cx="2305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mưa</a:t>
              </a:r>
              <a:endPara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Freeform 1"/>
            <p:cNvSpPr/>
            <p:nvPr/>
          </p:nvSpPr>
          <p:spPr>
            <a:xfrm>
              <a:off x="5626100" y="533400"/>
              <a:ext cx="1828800" cy="368300"/>
            </a:xfrm>
            <a:custGeom>
              <a:avLst/>
              <a:gdLst>
                <a:gd name="connsiteX0" fmla="*/ 0 w 1828800"/>
                <a:gd name="connsiteY0" fmla="*/ 368300 h 368300"/>
                <a:gd name="connsiteX1" fmla="*/ 177800 w 1828800"/>
                <a:gd name="connsiteY1" fmla="*/ 63500 h 368300"/>
                <a:gd name="connsiteX2" fmla="*/ 1041400 w 1828800"/>
                <a:gd name="connsiteY2" fmla="*/ 12700 h 368300"/>
                <a:gd name="connsiteX3" fmla="*/ 1828800 w 1828800"/>
                <a:gd name="connsiteY3" fmla="*/ 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368300">
                  <a:moveTo>
                    <a:pt x="0" y="368300"/>
                  </a:moveTo>
                  <a:cubicBezTo>
                    <a:pt x="2116" y="245533"/>
                    <a:pt x="4233" y="122767"/>
                    <a:pt x="177800" y="63500"/>
                  </a:cubicBezTo>
                  <a:cubicBezTo>
                    <a:pt x="351367" y="4233"/>
                    <a:pt x="766233" y="23283"/>
                    <a:pt x="1041400" y="12700"/>
                  </a:cubicBezTo>
                  <a:cubicBezTo>
                    <a:pt x="1316567" y="2117"/>
                    <a:pt x="1572683" y="1058"/>
                    <a:pt x="1828800" y="0"/>
                  </a:cubicBezTo>
                </a:path>
              </a:pathLst>
            </a:custGeom>
            <a:noFill/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96782" y="620168"/>
            <a:ext cx="2724519" cy="420752"/>
            <a:chOff x="5596782" y="620168"/>
            <a:chExt cx="2724519" cy="420752"/>
          </a:xfrm>
        </p:grpSpPr>
        <p:sp>
          <p:nvSpPr>
            <p:cNvPr id="24" name="TextBox 23"/>
            <p:cNvSpPr txBox="1"/>
            <p:nvPr/>
          </p:nvSpPr>
          <p:spPr>
            <a:xfrm>
              <a:off x="5706905" y="620168"/>
              <a:ext cx="2614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ướt</a:t>
              </a:r>
              <a:endPara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596782" y="901700"/>
              <a:ext cx="2607418" cy="139220"/>
            </a:xfrm>
            <a:custGeom>
              <a:avLst/>
              <a:gdLst>
                <a:gd name="connsiteX0" fmla="*/ 16618 w 2607418"/>
                <a:gd name="connsiteY0" fmla="*/ 0 h 139220"/>
                <a:gd name="connsiteX1" fmla="*/ 384918 w 2607418"/>
                <a:gd name="connsiteY1" fmla="*/ 127000 h 139220"/>
                <a:gd name="connsiteX2" fmla="*/ 2607418 w 2607418"/>
                <a:gd name="connsiteY2" fmla="*/ 127000 h 13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7418" h="139220">
                  <a:moveTo>
                    <a:pt x="16618" y="0"/>
                  </a:moveTo>
                  <a:cubicBezTo>
                    <a:pt x="-15132" y="52916"/>
                    <a:pt x="-46882" y="105833"/>
                    <a:pt x="384918" y="127000"/>
                  </a:cubicBezTo>
                  <a:cubicBezTo>
                    <a:pt x="816718" y="148167"/>
                    <a:pt x="1712068" y="137583"/>
                    <a:pt x="2607418" y="127000"/>
                  </a:cubicBezTo>
                </a:path>
              </a:pathLst>
            </a:custGeom>
            <a:noFill/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63784" y="965200"/>
            <a:ext cx="2875930" cy="608585"/>
            <a:chOff x="5563784" y="965200"/>
            <a:chExt cx="2875930" cy="608585"/>
          </a:xfrm>
        </p:grpSpPr>
        <p:sp>
          <p:nvSpPr>
            <p:cNvPr id="25" name="TextBox 24"/>
            <p:cNvSpPr txBox="1"/>
            <p:nvPr/>
          </p:nvSpPr>
          <p:spPr>
            <a:xfrm>
              <a:off x="5825318" y="1059949"/>
              <a:ext cx="2614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Hay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ngập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lụt</a:t>
              </a:r>
              <a:endPara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563784" y="965200"/>
              <a:ext cx="2246716" cy="608585"/>
            </a:xfrm>
            <a:custGeom>
              <a:avLst/>
              <a:gdLst>
                <a:gd name="connsiteX0" fmla="*/ 24216 w 2246716"/>
                <a:gd name="connsiteY0" fmla="*/ 0 h 608585"/>
                <a:gd name="connsiteX1" fmla="*/ 316316 w 2246716"/>
                <a:gd name="connsiteY1" fmla="*/ 558800 h 608585"/>
                <a:gd name="connsiteX2" fmla="*/ 2246716 w 2246716"/>
                <a:gd name="connsiteY2" fmla="*/ 546100 h 6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6716" h="608585">
                  <a:moveTo>
                    <a:pt x="24216" y="0"/>
                  </a:moveTo>
                  <a:cubicBezTo>
                    <a:pt x="-14943" y="233891"/>
                    <a:pt x="-54101" y="467783"/>
                    <a:pt x="316316" y="558800"/>
                  </a:cubicBezTo>
                  <a:cubicBezTo>
                    <a:pt x="686733" y="649817"/>
                    <a:pt x="1466724" y="597958"/>
                    <a:pt x="2246716" y="546100"/>
                  </a:cubicBezTo>
                </a:path>
              </a:pathLst>
            </a:custGeom>
            <a:noFill/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79459" y="1670994"/>
            <a:ext cx="5288642" cy="449906"/>
            <a:chOff x="6179459" y="1670994"/>
            <a:chExt cx="5288642" cy="449906"/>
          </a:xfrm>
        </p:grpSpPr>
        <p:sp>
          <p:nvSpPr>
            <p:cNvPr id="26" name="TextBox 25"/>
            <p:cNvSpPr txBox="1"/>
            <p:nvPr/>
          </p:nvSpPr>
          <p:spPr>
            <a:xfrm>
              <a:off x="6574683" y="1670994"/>
              <a:ext cx="4893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mưa</a:t>
              </a:r>
              <a:endPara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179459" y="1968500"/>
              <a:ext cx="4958441" cy="152400"/>
            </a:xfrm>
            <a:custGeom>
              <a:avLst/>
              <a:gdLst>
                <a:gd name="connsiteX0" fmla="*/ 5441 w 4958441"/>
                <a:gd name="connsiteY0" fmla="*/ 0 h 152400"/>
                <a:gd name="connsiteX1" fmla="*/ 678541 w 4958441"/>
                <a:gd name="connsiteY1" fmla="*/ 152400 h 152400"/>
                <a:gd name="connsiteX2" fmla="*/ 4958441 w 4958441"/>
                <a:gd name="connsiteY2" fmla="*/ 1016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8441" h="152400">
                  <a:moveTo>
                    <a:pt x="5441" y="0"/>
                  </a:moveTo>
                  <a:cubicBezTo>
                    <a:pt x="-70759" y="67733"/>
                    <a:pt x="678541" y="152400"/>
                    <a:pt x="678541" y="152400"/>
                  </a:cubicBezTo>
                  <a:lnTo>
                    <a:pt x="4958441" y="101600"/>
                  </a:lnTo>
                </a:path>
              </a:pathLst>
            </a:custGeom>
            <a:noFill/>
            <a:ln w="381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39077" y="2502082"/>
            <a:ext cx="5242451" cy="520518"/>
            <a:chOff x="6139077" y="2502082"/>
            <a:chExt cx="5242451" cy="520518"/>
          </a:xfrm>
        </p:grpSpPr>
        <p:sp>
          <p:nvSpPr>
            <p:cNvPr id="28" name="TextBox 27"/>
            <p:cNvSpPr txBox="1"/>
            <p:nvPr/>
          </p:nvSpPr>
          <p:spPr>
            <a:xfrm>
              <a:off x="6488110" y="2502082"/>
              <a:ext cx="4893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gọn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endPara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139077" y="2892144"/>
              <a:ext cx="2674723" cy="130456"/>
            </a:xfrm>
            <a:custGeom>
              <a:avLst/>
              <a:gdLst>
                <a:gd name="connsiteX0" fmla="*/ 7723 w 2674723"/>
                <a:gd name="connsiteY0" fmla="*/ 130456 h 130456"/>
                <a:gd name="connsiteX1" fmla="*/ 414123 w 2674723"/>
                <a:gd name="connsiteY1" fmla="*/ 16156 h 130456"/>
                <a:gd name="connsiteX2" fmla="*/ 2674723 w 2674723"/>
                <a:gd name="connsiteY2" fmla="*/ 3456 h 13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4723" h="130456">
                  <a:moveTo>
                    <a:pt x="7723" y="130456"/>
                  </a:moveTo>
                  <a:cubicBezTo>
                    <a:pt x="-11327" y="83889"/>
                    <a:pt x="-30377" y="37323"/>
                    <a:pt x="414123" y="16156"/>
                  </a:cubicBezTo>
                  <a:cubicBezTo>
                    <a:pt x="858623" y="-5011"/>
                    <a:pt x="1766673" y="-778"/>
                    <a:pt x="2674723" y="3456"/>
                  </a:cubicBezTo>
                </a:path>
              </a:pathLst>
            </a:cu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108700" y="2984500"/>
            <a:ext cx="1903809" cy="551730"/>
            <a:chOff x="6108700" y="2984500"/>
            <a:chExt cx="1903809" cy="551730"/>
          </a:xfrm>
        </p:grpSpPr>
        <p:sp>
          <p:nvSpPr>
            <p:cNvPr id="27" name="TextBox 26"/>
            <p:cNvSpPr txBox="1"/>
            <p:nvPr/>
          </p:nvSpPr>
          <p:spPr>
            <a:xfrm>
              <a:off x="6367247" y="3081511"/>
              <a:ext cx="1645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mưa</a:t>
              </a:r>
              <a:endPara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08700" y="2984500"/>
              <a:ext cx="1727200" cy="551730"/>
            </a:xfrm>
            <a:custGeom>
              <a:avLst/>
              <a:gdLst>
                <a:gd name="connsiteX0" fmla="*/ 0 w 1727200"/>
                <a:gd name="connsiteY0" fmla="*/ 0 h 551730"/>
                <a:gd name="connsiteX1" fmla="*/ 177800 w 1727200"/>
                <a:gd name="connsiteY1" fmla="*/ 342900 h 551730"/>
                <a:gd name="connsiteX2" fmla="*/ 520700 w 1727200"/>
                <a:gd name="connsiteY2" fmla="*/ 533400 h 551730"/>
                <a:gd name="connsiteX3" fmla="*/ 1727200 w 1727200"/>
                <a:gd name="connsiteY3" fmla="*/ 533400 h 55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551730">
                  <a:moveTo>
                    <a:pt x="0" y="0"/>
                  </a:moveTo>
                  <a:cubicBezTo>
                    <a:pt x="45508" y="127000"/>
                    <a:pt x="91017" y="254000"/>
                    <a:pt x="177800" y="342900"/>
                  </a:cubicBezTo>
                  <a:cubicBezTo>
                    <a:pt x="264583" y="431800"/>
                    <a:pt x="262467" y="501650"/>
                    <a:pt x="520700" y="533400"/>
                  </a:cubicBezTo>
                  <a:cubicBezTo>
                    <a:pt x="778933" y="565150"/>
                    <a:pt x="1253066" y="549275"/>
                    <a:pt x="1727200" y="533400"/>
                  </a:cubicBezTo>
                </a:path>
              </a:pathLst>
            </a:cu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65539" y="3587913"/>
            <a:ext cx="1624339" cy="539587"/>
            <a:chOff x="5565539" y="3587913"/>
            <a:chExt cx="1624339" cy="539587"/>
          </a:xfrm>
        </p:grpSpPr>
        <p:sp>
          <p:nvSpPr>
            <p:cNvPr id="29" name="TextBox 28"/>
            <p:cNvSpPr txBox="1"/>
            <p:nvPr/>
          </p:nvSpPr>
          <p:spPr>
            <a:xfrm>
              <a:off x="5671345" y="3587913"/>
              <a:ext cx="1518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nóng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565539" y="3975100"/>
              <a:ext cx="1368661" cy="152400"/>
            </a:xfrm>
            <a:custGeom>
              <a:avLst/>
              <a:gdLst>
                <a:gd name="connsiteX0" fmla="*/ 9761 w 1368661"/>
                <a:gd name="connsiteY0" fmla="*/ 152400 h 152400"/>
                <a:gd name="connsiteX1" fmla="*/ 200261 w 1368661"/>
                <a:gd name="connsiteY1" fmla="*/ 25400 h 152400"/>
                <a:gd name="connsiteX2" fmla="*/ 1368661 w 1368661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8661" h="152400">
                  <a:moveTo>
                    <a:pt x="9761" y="152400"/>
                  </a:moveTo>
                  <a:cubicBezTo>
                    <a:pt x="-8231" y="101600"/>
                    <a:pt x="-26222" y="50800"/>
                    <a:pt x="200261" y="25400"/>
                  </a:cubicBezTo>
                  <a:cubicBezTo>
                    <a:pt x="426744" y="0"/>
                    <a:pt x="897702" y="0"/>
                    <a:pt x="1368661" y="0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62600" y="4106829"/>
            <a:ext cx="1823121" cy="500171"/>
            <a:chOff x="5562600" y="4106829"/>
            <a:chExt cx="1823121" cy="500171"/>
          </a:xfrm>
        </p:grpSpPr>
        <p:sp>
          <p:nvSpPr>
            <p:cNvPr id="30" name="TextBox 29"/>
            <p:cNvSpPr txBox="1"/>
            <p:nvPr/>
          </p:nvSpPr>
          <p:spPr>
            <a:xfrm>
              <a:off x="5867188" y="4106829"/>
              <a:ext cx="1518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hán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562600" y="4140200"/>
              <a:ext cx="1498600" cy="466800"/>
            </a:xfrm>
            <a:custGeom>
              <a:avLst/>
              <a:gdLst>
                <a:gd name="connsiteX0" fmla="*/ 0 w 1498600"/>
                <a:gd name="connsiteY0" fmla="*/ 0 h 466800"/>
                <a:gd name="connsiteX1" fmla="*/ 406400 w 1498600"/>
                <a:gd name="connsiteY1" fmla="*/ 406400 h 466800"/>
                <a:gd name="connsiteX2" fmla="*/ 1498600 w 1498600"/>
                <a:gd name="connsiteY2" fmla="*/ 457200 h 4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8600" h="466800">
                  <a:moveTo>
                    <a:pt x="0" y="0"/>
                  </a:moveTo>
                  <a:cubicBezTo>
                    <a:pt x="78316" y="165100"/>
                    <a:pt x="156633" y="330200"/>
                    <a:pt x="406400" y="406400"/>
                  </a:cubicBezTo>
                  <a:cubicBezTo>
                    <a:pt x="656167" y="482600"/>
                    <a:pt x="1077383" y="469900"/>
                    <a:pt x="1498600" y="457200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34100" y="4842401"/>
            <a:ext cx="5247428" cy="478899"/>
            <a:chOff x="6134100" y="4842401"/>
            <a:chExt cx="5247428" cy="478899"/>
          </a:xfrm>
        </p:grpSpPr>
        <p:sp>
          <p:nvSpPr>
            <p:cNvPr id="31" name="TextBox 30"/>
            <p:cNvSpPr txBox="1"/>
            <p:nvPr/>
          </p:nvSpPr>
          <p:spPr>
            <a:xfrm>
              <a:off x="6557099" y="4842401"/>
              <a:ext cx="4824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râm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134100" y="5194300"/>
              <a:ext cx="4775200" cy="127000"/>
            </a:xfrm>
            <a:custGeom>
              <a:avLst/>
              <a:gdLst>
                <a:gd name="connsiteX0" fmla="*/ 0 w 4775200"/>
                <a:gd name="connsiteY0" fmla="*/ 0 h 127000"/>
                <a:gd name="connsiteX1" fmla="*/ 571500 w 4775200"/>
                <a:gd name="connsiteY1" fmla="*/ 101600 h 127000"/>
                <a:gd name="connsiteX2" fmla="*/ 1003300 w 4775200"/>
                <a:gd name="connsiteY2" fmla="*/ 127000 h 127000"/>
                <a:gd name="connsiteX3" fmla="*/ 4775200 w 4775200"/>
                <a:gd name="connsiteY3" fmla="*/ 635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5200" h="127000">
                  <a:moveTo>
                    <a:pt x="0" y="0"/>
                  </a:moveTo>
                  <a:cubicBezTo>
                    <a:pt x="202141" y="40216"/>
                    <a:pt x="404283" y="80433"/>
                    <a:pt x="571500" y="101600"/>
                  </a:cubicBezTo>
                  <a:cubicBezTo>
                    <a:pt x="738717" y="122767"/>
                    <a:pt x="1003300" y="127000"/>
                    <a:pt x="1003300" y="127000"/>
                  </a:cubicBezTo>
                  <a:lnTo>
                    <a:pt x="4775200" y="63500"/>
                  </a:ln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105914" y="6223000"/>
            <a:ext cx="5029283" cy="508051"/>
            <a:chOff x="6105914" y="6223000"/>
            <a:chExt cx="5029283" cy="508051"/>
          </a:xfrm>
        </p:grpSpPr>
        <p:sp>
          <p:nvSpPr>
            <p:cNvPr id="33" name="TextBox 32"/>
            <p:cNvSpPr txBox="1"/>
            <p:nvPr/>
          </p:nvSpPr>
          <p:spPr>
            <a:xfrm>
              <a:off x="6310768" y="6227293"/>
              <a:ext cx="4824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chống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nắng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6105914" y="6223000"/>
              <a:ext cx="2237986" cy="508051"/>
            </a:xfrm>
            <a:custGeom>
              <a:avLst/>
              <a:gdLst>
                <a:gd name="connsiteX0" fmla="*/ 40886 w 2237986"/>
                <a:gd name="connsiteY0" fmla="*/ 0 h 508051"/>
                <a:gd name="connsiteX1" fmla="*/ 294886 w 2237986"/>
                <a:gd name="connsiteY1" fmla="*/ 444500 h 508051"/>
                <a:gd name="connsiteX2" fmla="*/ 2237986 w 2237986"/>
                <a:gd name="connsiteY2" fmla="*/ 495300 h 50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7986" h="508051">
                  <a:moveTo>
                    <a:pt x="40886" y="0"/>
                  </a:moveTo>
                  <a:cubicBezTo>
                    <a:pt x="-15206" y="180975"/>
                    <a:pt x="-71297" y="361950"/>
                    <a:pt x="294886" y="444500"/>
                  </a:cubicBezTo>
                  <a:cubicBezTo>
                    <a:pt x="661069" y="527050"/>
                    <a:pt x="1449527" y="511175"/>
                    <a:pt x="2237986" y="495300"/>
                  </a:cubicBezTo>
                </a:path>
              </a:pathLst>
            </a:cu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159500" y="5778009"/>
            <a:ext cx="5032176" cy="470391"/>
            <a:chOff x="6159500" y="5778009"/>
            <a:chExt cx="5032176" cy="470391"/>
          </a:xfrm>
        </p:grpSpPr>
        <p:sp>
          <p:nvSpPr>
            <p:cNvPr id="32" name="TextBox 31"/>
            <p:cNvSpPr txBox="1"/>
            <p:nvPr/>
          </p:nvSpPr>
          <p:spPr>
            <a:xfrm>
              <a:off x="6367247" y="5778009"/>
              <a:ext cx="4824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mỏng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,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thoáng</a:t>
              </a:r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mát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159500" y="6184900"/>
              <a:ext cx="4013200" cy="63500"/>
            </a:xfrm>
            <a:custGeom>
              <a:avLst/>
              <a:gdLst>
                <a:gd name="connsiteX0" fmla="*/ 0 w 4013200"/>
                <a:gd name="connsiteY0" fmla="*/ 63500 h 63500"/>
                <a:gd name="connsiteX1" fmla="*/ 863600 w 4013200"/>
                <a:gd name="connsiteY1" fmla="*/ 25400 h 63500"/>
                <a:gd name="connsiteX2" fmla="*/ 2171700 w 4013200"/>
                <a:gd name="connsiteY2" fmla="*/ 0 h 63500"/>
                <a:gd name="connsiteX3" fmla="*/ 4013200 w 4013200"/>
                <a:gd name="connsiteY3" fmla="*/ 254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3200" h="63500">
                  <a:moveTo>
                    <a:pt x="0" y="63500"/>
                  </a:moveTo>
                  <a:cubicBezTo>
                    <a:pt x="250825" y="49741"/>
                    <a:pt x="863600" y="25400"/>
                    <a:pt x="863600" y="25400"/>
                  </a:cubicBezTo>
                  <a:cubicBezTo>
                    <a:pt x="1225550" y="14817"/>
                    <a:pt x="1646767" y="0"/>
                    <a:pt x="2171700" y="0"/>
                  </a:cubicBezTo>
                  <a:cubicBezTo>
                    <a:pt x="2696633" y="0"/>
                    <a:pt x="3354916" y="12700"/>
                    <a:pt x="4013200" y="25400"/>
                  </a:cubicBezTo>
                </a:path>
              </a:pathLst>
            </a:cu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01" y="3702064"/>
            <a:ext cx="1160209" cy="126462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23875"/>
          <a:stretch>
            <a:fillRect/>
          </a:stretch>
        </p:blipFill>
        <p:spPr>
          <a:xfrm>
            <a:off x="7816743" y="1147786"/>
            <a:ext cx="1178798" cy="620438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33" y="2878517"/>
            <a:ext cx="1865376" cy="1088136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30" y="202456"/>
            <a:ext cx="1863139" cy="111727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2050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63" y="-75125"/>
            <a:ext cx="1013433" cy="1013433"/>
          </a:xfrm>
          <a:prstGeom prst="rect">
            <a:avLst/>
          </a:prstGeom>
        </p:spPr>
      </p:pic>
      <p:pic>
        <p:nvPicPr>
          <p:cNvPr id="2052" name="Picture 4" descr="Halloween kids costumes play under tree Royalty Free Vector"/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2"/>
          <a:stretch>
            <a:fillRect/>
          </a:stretch>
        </p:blipFill>
        <p:spPr bwMode="auto">
          <a:xfrm>
            <a:off x="10676306" y="3410873"/>
            <a:ext cx="1612303" cy="18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Kids Sunglasses Png , Free Transparent Clipart - ClipartKey"/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867" y="6411915"/>
            <a:ext cx="718400" cy="3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6" descr="Ribbon Clipart For Kid - Hat Clipart | Full Size PNG Download | Seek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132" y="6364973"/>
            <a:ext cx="729205" cy="4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nscreen Bottle Vector Icon Isolated On Stock Vector (Royalty Free)  1676161345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>
            <a:fillRect/>
          </a:stretch>
        </p:blipFill>
        <p:spPr bwMode="auto">
          <a:xfrm>
            <a:off x="10176987" y="5972812"/>
            <a:ext cx="753319" cy="76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696" y="2607133"/>
            <a:ext cx="3029404" cy="64749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89D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568700" y="2702175"/>
            <a:ext cx="685800" cy="46979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584700" y="1337029"/>
            <a:ext cx="0" cy="34798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483100" y="1807033"/>
            <a:ext cx="203200" cy="203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83100" y="2829279"/>
            <a:ext cx="203200" cy="203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83100" y="3851525"/>
            <a:ext cx="203200" cy="203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ree Rain Animated Cliparts, Download Free Rain Animated Cliparts png  images, Free ClipArts on Clipart Library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6" y="1502232"/>
            <a:ext cx="3084791" cy="175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7+ Cloud Png Clipart | Clip art, Cloud vector png, Cartoon clouds"/>
          <p:cNvPicPr>
            <a:picLocks noChangeAspect="1" noChangeArrowheads="1"/>
          </p:cNvPicPr>
          <p:nvPr/>
        </p:nvPicPr>
        <p:blipFill rotWithShape="1">
          <a:blip r:embed="rId2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677" b="100000" l="5195" r="84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8" t="48140" r="15962"/>
          <a:stretch>
            <a:fillRect/>
          </a:stretch>
        </p:blipFill>
        <p:spPr bwMode="auto">
          <a:xfrm>
            <a:off x="105356" y="645"/>
            <a:ext cx="374947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787900" y="1584886"/>
            <a:ext cx="1572559" cy="64749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89D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lụt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87900" y="2607132"/>
            <a:ext cx="1572559" cy="64749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89D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87900" y="3629378"/>
            <a:ext cx="2285253" cy="64749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89D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Sạt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lở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Earth Minimalist Stock Illustrations – 2,681 Earth Minimalist Stock  Illustrations, Vectors &amp;amp; Clipart -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82" y="3629378"/>
            <a:ext cx="2659144" cy="199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6477003" y="1704033"/>
            <a:ext cx="685800" cy="46979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279347" y="1584886"/>
            <a:ext cx="2147041" cy="64749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552768" y="3143551"/>
            <a:ext cx="685800" cy="46979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352867" y="2967961"/>
            <a:ext cx="3292286" cy="64749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187452" y="2702175"/>
            <a:ext cx="145571" cy="1352550"/>
          </a:xfrm>
          <a:prstGeom prst="rightBrace">
            <a:avLst>
              <a:gd name="adj1" fmla="val 47814"/>
              <a:gd name="adj2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Floods Disaster Vector Illustration by IanMikraz on Envato Elements | Vector  illustration, Vector graphics illustrations, Illustration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6" r="17549"/>
          <a:stretch>
            <a:fillRect/>
          </a:stretch>
        </p:blipFill>
        <p:spPr bwMode="auto">
          <a:xfrm>
            <a:off x="9583065" y="254509"/>
            <a:ext cx="2357352" cy="24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ình ảnh Vẽ Tay Phim Hoạt Hình Loa Loa Màu đỏ Minh Họa, Sét đánh, Loa,  Thông Tin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313" b="95625" l="0" r="92031">
                        <a14:foregroundMark x1="59062" y1="31094" x2="59062" y2="31094"/>
                        <a14:foregroundMark x1="78594" y1="30781" x2="78594" y2="30781"/>
                        <a14:foregroundMark x1="77969" y1="39688" x2="77969" y2="39688"/>
                        <a14:foregroundMark x1="78906" y1="46406" x2="78906" y2="46406"/>
                        <a14:foregroundMark x1="75313" y1="53438" x2="75313" y2="53438"/>
                        <a14:foregroundMark x1="64375" y1="28906" x2="66563" y2="5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25" y="4473020"/>
            <a:ext cx="1723503" cy="17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00592" y="4473020"/>
            <a:ext cx="53649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9" grpId="0" animBg="1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41" y="1"/>
            <a:ext cx="95222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526972" cy="6858000"/>
          </a:xfrm>
          <a:custGeom>
            <a:avLst/>
            <a:gdLst>
              <a:gd name="connsiteX0" fmla="*/ 0 w 2946400"/>
              <a:gd name="connsiteY0" fmla="*/ 0 h 6858000"/>
              <a:gd name="connsiteX1" fmla="*/ 2946400 w 2946400"/>
              <a:gd name="connsiteY1" fmla="*/ 0 h 6858000"/>
              <a:gd name="connsiteX2" fmla="*/ 2946400 w 2946400"/>
              <a:gd name="connsiteY2" fmla="*/ 6858000 h 6858000"/>
              <a:gd name="connsiteX3" fmla="*/ 0 w 2946400"/>
              <a:gd name="connsiteY3" fmla="*/ 6858000 h 6858000"/>
              <a:gd name="connsiteX4" fmla="*/ 0 w 2946400"/>
              <a:gd name="connsiteY4" fmla="*/ 0 h 6858000"/>
              <a:gd name="connsiteX0-1" fmla="*/ 0 w 3526972"/>
              <a:gd name="connsiteY0-2" fmla="*/ 0 h 6858000"/>
              <a:gd name="connsiteX1-3" fmla="*/ 3526972 w 3526972"/>
              <a:gd name="connsiteY1-4" fmla="*/ 0 h 6858000"/>
              <a:gd name="connsiteX2-5" fmla="*/ 2946400 w 3526972"/>
              <a:gd name="connsiteY2-6" fmla="*/ 6858000 h 6858000"/>
              <a:gd name="connsiteX3-7" fmla="*/ 0 w 3526972"/>
              <a:gd name="connsiteY3-8" fmla="*/ 6858000 h 6858000"/>
              <a:gd name="connsiteX4-9" fmla="*/ 0 w 3526972"/>
              <a:gd name="connsiteY4-10" fmla="*/ 0 h 6858000"/>
              <a:gd name="connsiteX0-11" fmla="*/ 0 w 3526972"/>
              <a:gd name="connsiteY0-12" fmla="*/ 0 h 6858000"/>
              <a:gd name="connsiteX1-13" fmla="*/ 3526972 w 3526972"/>
              <a:gd name="connsiteY1-14" fmla="*/ 0 h 6858000"/>
              <a:gd name="connsiteX2-15" fmla="*/ 2902858 w 3526972"/>
              <a:gd name="connsiteY2-16" fmla="*/ 6858000 h 6858000"/>
              <a:gd name="connsiteX3-17" fmla="*/ 0 w 3526972"/>
              <a:gd name="connsiteY3-18" fmla="*/ 6858000 h 6858000"/>
              <a:gd name="connsiteX4-19" fmla="*/ 0 w 3526972"/>
              <a:gd name="connsiteY4-2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26972" h="6858000">
                <a:moveTo>
                  <a:pt x="0" y="0"/>
                </a:moveTo>
                <a:lnTo>
                  <a:pt x="3526972" y="0"/>
                </a:lnTo>
                <a:lnTo>
                  <a:pt x="290285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AF1F9"/>
          </a:solidFill>
          <a:ln>
            <a:solidFill>
              <a:srgbClr val="DAF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972800" y="5892800"/>
            <a:ext cx="783771" cy="624115"/>
          </a:xfrm>
          <a:prstGeom prst="rect">
            <a:avLst/>
          </a:prstGeom>
          <a:solidFill>
            <a:srgbClr val="89D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WPS Slides</Application>
  <PresentationFormat>Widescreen</PresentationFormat>
  <Paragraphs>63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SimSun</vt:lpstr>
      <vt:lpstr>Wingdings</vt:lpstr>
      <vt:lpstr>Arial</vt:lpstr>
      <vt:lpstr>Times New Roman</vt:lpstr>
      <vt:lpstr>UTM Avo</vt:lpstr>
      <vt:lpstr>Segoe Print</vt:lpstr>
      <vt:lpstr>Microsoft YaHei</vt:lpstr>
      <vt:lpstr>Arial Unicode MS</vt:lpstr>
      <vt:lpstr>UTM Cookies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106</cp:revision>
  <dcterms:created xsi:type="dcterms:W3CDTF">2021-06-02T02:35:00Z</dcterms:created>
  <dcterms:modified xsi:type="dcterms:W3CDTF">2025-05-07T07:34:58Z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1EFA18289F754B548EA7BBE14DAE2868_12</vt:lpwstr>
  </property>
  <property fmtid="{D5CDD505-2E9C-101B-9397-08002B2CF9AE}" pid="3" name="KSOProductBuildVer">
    <vt:lpwstr>1033-12.2.0.20795</vt:lpwstr>
  </property>
</Properties>
</file>