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5"/>
  </p:handoutMasterIdLst>
  <p:sldIdLst>
    <p:sldId id="256" r:id="rId3"/>
    <p:sldId id="309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99FF"/>
    <a:srgbClr val="89D5EC"/>
    <a:srgbClr val="DAF1F9"/>
    <a:srgbClr val="FFFFFF"/>
    <a:srgbClr val="0033CC"/>
    <a:srgbClr val="FF9966"/>
    <a:srgbClr val="FF5050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A3B4-6055-40E7-A16C-36A0F839D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470A-BC82-481A-8A02-69DECA66C3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jpe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7" Type="http://schemas.openxmlformats.org/officeDocument/2006/relationships/slideLayout" Target="../slideLayouts/slideLayout10.xml"/><Relationship Id="rId26" Type="http://schemas.openxmlformats.org/officeDocument/2006/relationships/image" Target="../media/image45.jpeg"/><Relationship Id="rId25" Type="http://schemas.openxmlformats.org/officeDocument/2006/relationships/image" Target="../media/image44.jpeg"/><Relationship Id="rId24" Type="http://schemas.microsoft.com/office/2007/relationships/hdphoto" Target="../media/image43.wdp"/><Relationship Id="rId23" Type="http://schemas.openxmlformats.org/officeDocument/2006/relationships/image" Target="../media/image42.png"/><Relationship Id="rId22" Type="http://schemas.openxmlformats.org/officeDocument/2006/relationships/image" Target="../media/image41.jpeg"/><Relationship Id="rId21" Type="http://schemas.openxmlformats.org/officeDocument/2006/relationships/image" Target="../media/image40.jpeg"/><Relationship Id="rId20" Type="http://schemas.openxmlformats.org/officeDocument/2006/relationships/image" Target="../media/image39.jpeg"/><Relationship Id="rId2" Type="http://schemas.openxmlformats.org/officeDocument/2006/relationships/image" Target="../media/image21.jpeg"/><Relationship Id="rId19" Type="http://schemas.openxmlformats.org/officeDocument/2006/relationships/image" Target="../media/image38.jpeg"/><Relationship Id="rId18" Type="http://schemas.openxmlformats.org/officeDocument/2006/relationships/image" Target="../media/image37.jpeg"/><Relationship Id="rId17" Type="http://schemas.microsoft.com/office/2007/relationships/hdphoto" Target="../media/image36.wdp"/><Relationship Id="rId16" Type="http://schemas.openxmlformats.org/officeDocument/2006/relationships/image" Target="../media/image35.png"/><Relationship Id="rId15" Type="http://schemas.microsoft.com/office/2007/relationships/hdphoto" Target="../media/image34.wdp"/><Relationship Id="rId14" Type="http://schemas.openxmlformats.org/officeDocument/2006/relationships/image" Target="../media/image33.png"/><Relationship Id="rId13" Type="http://schemas.openxmlformats.org/officeDocument/2006/relationships/image" Target="../media/image32.jpeg"/><Relationship Id="rId12" Type="http://schemas.openxmlformats.org/officeDocument/2006/relationships/image" Target="../media/image31.png"/><Relationship Id="rId11" Type="http://schemas.openxmlformats.org/officeDocument/2006/relationships/image" Target="../media/image30.jpeg"/><Relationship Id="rId10" Type="http://schemas.openxmlformats.org/officeDocument/2006/relationships/image" Target="../media/image29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775" y="1278888"/>
            <a:ext cx="3819518" cy="1323439"/>
            <a:chOff x="650272" y="1233713"/>
            <a:chExt cx="2915315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31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272" y="1233713"/>
              <a:ext cx="2600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rgbClr val="FF6969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rgbClr val="FF6969"/>
                  </a:solidFill>
                  <a:latin typeface="Times New Roman" panose="02020603050405020304" charset="0"/>
                  <a:cs typeface="Times New Roman" panose="02020603050405020304" charset="0"/>
                </a:rPr>
                <a:t>31</a:t>
              </a:r>
              <a:endParaRPr lang="vi-VN" sz="8000" dirty="0"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68862" y="4147072"/>
            <a:ext cx="3641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rPr>
              <a:t>ÔN TẬP</a:t>
            </a:r>
            <a:endParaRPr lang="en-US" sz="7200" dirty="0" smtClean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CHỦ ĐỀ 6: </a:t>
            </a:r>
            <a:endParaRPr lang="en-US" sz="4800" dirty="0" smtClean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>
            <a:fillRect/>
          </a:stretch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reevector.com/uploads/vector/preview/11843/FreeVector-Vector-Trees-Pac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7" r="8176"/>
          <a:stretch>
            <a:fillRect/>
          </a:stretch>
        </p:blipFill>
        <p:spPr bwMode="auto">
          <a:xfrm>
            <a:off x="6878052" y="2037806"/>
            <a:ext cx="3559170" cy="313641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6969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384" b="92694" l="3834" r="34665">
                        <a14:foregroundMark x1="9904" y1="70091" x2="9585" y2="67580"/>
                        <a14:foregroundMark x1="18850" y1="84247" x2="18850" y2="8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62286" r="65282" b="6807"/>
          <a:stretch>
            <a:fillRect/>
          </a:stretch>
        </p:blipFill>
        <p:spPr bwMode="auto">
          <a:xfrm>
            <a:off x="-162069" y="5111238"/>
            <a:ext cx="2667000" cy="18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81" b="62100" l="4473" r="33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" t="39977" r="65282" b="36740"/>
          <a:stretch>
            <a:fillRect/>
          </a:stretch>
        </p:blipFill>
        <p:spPr bwMode="auto">
          <a:xfrm>
            <a:off x="2297647" y="5715179"/>
            <a:ext cx="2667000" cy="13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93" b="34475" l="7028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71" t="6411" r="3689" b="61968"/>
          <a:stretch>
            <a:fillRect/>
          </a:stretch>
        </p:blipFill>
        <p:spPr bwMode="auto">
          <a:xfrm>
            <a:off x="4619938" y="5200346"/>
            <a:ext cx="2193740" cy="18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297" b="92466" l="40096" r="66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08" t="62286" r="30278" b="6807"/>
          <a:stretch>
            <a:fillRect/>
          </a:stretch>
        </p:blipFill>
        <p:spPr bwMode="auto">
          <a:xfrm>
            <a:off x="6516053" y="5111237"/>
            <a:ext cx="2667000" cy="18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t="37807" r="35255" b="39305"/>
          <a:stretch>
            <a:fillRect/>
          </a:stretch>
        </p:blipFill>
        <p:spPr bwMode="auto">
          <a:xfrm>
            <a:off x="8420535" y="5485934"/>
            <a:ext cx="2439567" cy="14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Disaster Vectors, 3,000+ Images in AI, EPS format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9" t="62286" r="2494" b="6807"/>
          <a:stretch>
            <a:fillRect/>
          </a:stretch>
        </p:blipFill>
        <p:spPr bwMode="auto">
          <a:xfrm>
            <a:off x="10650583" y="5493251"/>
            <a:ext cx="1733006" cy="1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ector Cartoon Hand Drawn Snowflake Icon Comic Style Snow Flake ⬇ Vector  Image by © sanek13744 | Vector Stock 222442248"/>
          <p:cNvPicPr>
            <a:picLocks noChangeAspect="1" noChangeArrowheads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16452" r="14835" b="23313"/>
          <a:stretch>
            <a:fillRect/>
          </a:stretch>
        </p:blipFill>
        <p:spPr bwMode="auto">
          <a:xfrm>
            <a:off x="322405" y="3501691"/>
            <a:ext cx="1095673" cy="9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umbs.dreamstime.com/z/four-seasons-cartoonish-globe-all-displayed-39807821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>
            <a:fillRect/>
          </a:stretch>
        </p:blipFill>
        <p:spPr bwMode="auto">
          <a:xfrm rot="1178737">
            <a:off x="4593950" y="2067012"/>
            <a:ext cx="2870982" cy="28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28698" y="3245550"/>
            <a:ext cx="1001486" cy="449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mùa</a:t>
            </a:r>
            <a:endParaRPr 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38563" y="2290763"/>
            <a:ext cx="1462087" cy="357187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-1" fmla="*/ 1462087 w 1462087"/>
              <a:gd name="connsiteY0-2" fmla="*/ 195262 h 357187"/>
              <a:gd name="connsiteX1-3" fmla="*/ 0 w 1462087"/>
              <a:gd name="connsiteY1-4" fmla="*/ 0 h 357187"/>
              <a:gd name="connsiteX2-5" fmla="*/ 1000125 w 1462087"/>
              <a:gd name="connsiteY2-6" fmla="*/ 228600 h 357187"/>
              <a:gd name="connsiteX3-7" fmla="*/ 1319212 w 1462087"/>
              <a:gd name="connsiteY3-8" fmla="*/ 357187 h 357187"/>
              <a:gd name="connsiteX4-9" fmla="*/ 1462087 w 1462087"/>
              <a:gd name="connsiteY4-10" fmla="*/ 195262 h 357187"/>
              <a:gd name="connsiteX0-11" fmla="*/ 1462087 w 1462087"/>
              <a:gd name="connsiteY0-12" fmla="*/ 195262 h 357187"/>
              <a:gd name="connsiteX1-13" fmla="*/ 0 w 1462087"/>
              <a:gd name="connsiteY1-14" fmla="*/ 0 h 357187"/>
              <a:gd name="connsiteX2-15" fmla="*/ 1000125 w 1462087"/>
              <a:gd name="connsiteY2-16" fmla="*/ 228600 h 357187"/>
              <a:gd name="connsiteX3-17" fmla="*/ 1319212 w 1462087"/>
              <a:gd name="connsiteY3-18" fmla="*/ 357187 h 357187"/>
              <a:gd name="connsiteX4-19" fmla="*/ 1462087 w 1462087"/>
              <a:gd name="connsiteY4-20" fmla="*/ 195262 h 357187"/>
              <a:gd name="connsiteX0-21" fmla="*/ 1462087 w 1462087"/>
              <a:gd name="connsiteY0-22" fmla="*/ 195262 h 357187"/>
              <a:gd name="connsiteX1-23" fmla="*/ 0 w 1462087"/>
              <a:gd name="connsiteY1-24" fmla="*/ 0 h 357187"/>
              <a:gd name="connsiteX2-25" fmla="*/ 1000125 w 1462087"/>
              <a:gd name="connsiteY2-26" fmla="*/ 228600 h 357187"/>
              <a:gd name="connsiteX3-27" fmla="*/ 1319212 w 1462087"/>
              <a:gd name="connsiteY3-28" fmla="*/ 357187 h 357187"/>
              <a:gd name="connsiteX4-29" fmla="*/ 1462087 w 1462087"/>
              <a:gd name="connsiteY4-30" fmla="*/ 195262 h 357187"/>
              <a:gd name="connsiteX0-31" fmla="*/ 1462087 w 1462087"/>
              <a:gd name="connsiteY0-32" fmla="*/ 195262 h 357187"/>
              <a:gd name="connsiteX1-33" fmla="*/ 0 w 1462087"/>
              <a:gd name="connsiteY1-34" fmla="*/ 0 h 357187"/>
              <a:gd name="connsiteX2-35" fmla="*/ 1000125 w 1462087"/>
              <a:gd name="connsiteY2-36" fmla="*/ 228600 h 357187"/>
              <a:gd name="connsiteX3-37" fmla="*/ 1319212 w 1462087"/>
              <a:gd name="connsiteY3-38" fmla="*/ 357187 h 357187"/>
              <a:gd name="connsiteX4-39" fmla="*/ 1462087 w 1462087"/>
              <a:gd name="connsiteY4-40" fmla="*/ 195262 h 357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reeform 5"/>
          <p:cNvSpPr/>
          <p:nvPr/>
        </p:nvSpPr>
        <p:spPr>
          <a:xfrm rot="10800000" flipV="1">
            <a:off x="6858232" y="2389277"/>
            <a:ext cx="1462087" cy="285275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-1" fmla="*/ 1462087 w 1462087"/>
              <a:gd name="connsiteY0-2" fmla="*/ 195262 h 357187"/>
              <a:gd name="connsiteX1-3" fmla="*/ 0 w 1462087"/>
              <a:gd name="connsiteY1-4" fmla="*/ 0 h 357187"/>
              <a:gd name="connsiteX2-5" fmla="*/ 1000125 w 1462087"/>
              <a:gd name="connsiteY2-6" fmla="*/ 228600 h 357187"/>
              <a:gd name="connsiteX3-7" fmla="*/ 1319212 w 1462087"/>
              <a:gd name="connsiteY3-8" fmla="*/ 357187 h 357187"/>
              <a:gd name="connsiteX4-9" fmla="*/ 1462087 w 1462087"/>
              <a:gd name="connsiteY4-10" fmla="*/ 195262 h 357187"/>
              <a:gd name="connsiteX0-11" fmla="*/ 1462087 w 1462087"/>
              <a:gd name="connsiteY0-12" fmla="*/ 195262 h 357187"/>
              <a:gd name="connsiteX1-13" fmla="*/ 0 w 1462087"/>
              <a:gd name="connsiteY1-14" fmla="*/ 0 h 357187"/>
              <a:gd name="connsiteX2-15" fmla="*/ 1000125 w 1462087"/>
              <a:gd name="connsiteY2-16" fmla="*/ 228600 h 357187"/>
              <a:gd name="connsiteX3-17" fmla="*/ 1319212 w 1462087"/>
              <a:gd name="connsiteY3-18" fmla="*/ 357187 h 357187"/>
              <a:gd name="connsiteX4-19" fmla="*/ 1462087 w 1462087"/>
              <a:gd name="connsiteY4-20" fmla="*/ 195262 h 357187"/>
              <a:gd name="connsiteX0-21" fmla="*/ 1462087 w 1462087"/>
              <a:gd name="connsiteY0-22" fmla="*/ 195262 h 357187"/>
              <a:gd name="connsiteX1-23" fmla="*/ 0 w 1462087"/>
              <a:gd name="connsiteY1-24" fmla="*/ 0 h 357187"/>
              <a:gd name="connsiteX2-25" fmla="*/ 1000125 w 1462087"/>
              <a:gd name="connsiteY2-26" fmla="*/ 228600 h 357187"/>
              <a:gd name="connsiteX3-27" fmla="*/ 1319212 w 1462087"/>
              <a:gd name="connsiteY3-28" fmla="*/ 357187 h 357187"/>
              <a:gd name="connsiteX4-29" fmla="*/ 1462087 w 1462087"/>
              <a:gd name="connsiteY4-30" fmla="*/ 195262 h 357187"/>
              <a:gd name="connsiteX0-31" fmla="*/ 1462087 w 1462087"/>
              <a:gd name="connsiteY0-32" fmla="*/ 195262 h 357187"/>
              <a:gd name="connsiteX1-33" fmla="*/ 0 w 1462087"/>
              <a:gd name="connsiteY1-34" fmla="*/ 0 h 357187"/>
              <a:gd name="connsiteX2-35" fmla="*/ 1000125 w 1462087"/>
              <a:gd name="connsiteY2-36" fmla="*/ 228600 h 357187"/>
              <a:gd name="connsiteX3-37" fmla="*/ 1319212 w 1462087"/>
              <a:gd name="connsiteY3-38" fmla="*/ 357187 h 357187"/>
              <a:gd name="connsiteX4-39" fmla="*/ 1462087 w 1462087"/>
              <a:gd name="connsiteY4-40" fmla="*/ 195262 h 357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Freeform 6"/>
          <p:cNvSpPr/>
          <p:nvPr/>
        </p:nvSpPr>
        <p:spPr>
          <a:xfrm rot="10800000">
            <a:off x="6858232" y="4272945"/>
            <a:ext cx="1462087" cy="434855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-1" fmla="*/ 1462087 w 1462087"/>
              <a:gd name="connsiteY0-2" fmla="*/ 195262 h 357187"/>
              <a:gd name="connsiteX1-3" fmla="*/ 0 w 1462087"/>
              <a:gd name="connsiteY1-4" fmla="*/ 0 h 357187"/>
              <a:gd name="connsiteX2-5" fmla="*/ 1000125 w 1462087"/>
              <a:gd name="connsiteY2-6" fmla="*/ 228600 h 357187"/>
              <a:gd name="connsiteX3-7" fmla="*/ 1319212 w 1462087"/>
              <a:gd name="connsiteY3-8" fmla="*/ 357187 h 357187"/>
              <a:gd name="connsiteX4-9" fmla="*/ 1462087 w 1462087"/>
              <a:gd name="connsiteY4-10" fmla="*/ 195262 h 357187"/>
              <a:gd name="connsiteX0-11" fmla="*/ 1462087 w 1462087"/>
              <a:gd name="connsiteY0-12" fmla="*/ 195262 h 357187"/>
              <a:gd name="connsiteX1-13" fmla="*/ 0 w 1462087"/>
              <a:gd name="connsiteY1-14" fmla="*/ 0 h 357187"/>
              <a:gd name="connsiteX2-15" fmla="*/ 1000125 w 1462087"/>
              <a:gd name="connsiteY2-16" fmla="*/ 228600 h 357187"/>
              <a:gd name="connsiteX3-17" fmla="*/ 1319212 w 1462087"/>
              <a:gd name="connsiteY3-18" fmla="*/ 357187 h 357187"/>
              <a:gd name="connsiteX4-19" fmla="*/ 1462087 w 1462087"/>
              <a:gd name="connsiteY4-20" fmla="*/ 195262 h 357187"/>
              <a:gd name="connsiteX0-21" fmla="*/ 1462087 w 1462087"/>
              <a:gd name="connsiteY0-22" fmla="*/ 195262 h 357187"/>
              <a:gd name="connsiteX1-23" fmla="*/ 0 w 1462087"/>
              <a:gd name="connsiteY1-24" fmla="*/ 0 h 357187"/>
              <a:gd name="connsiteX2-25" fmla="*/ 1000125 w 1462087"/>
              <a:gd name="connsiteY2-26" fmla="*/ 228600 h 357187"/>
              <a:gd name="connsiteX3-27" fmla="*/ 1319212 w 1462087"/>
              <a:gd name="connsiteY3-28" fmla="*/ 357187 h 357187"/>
              <a:gd name="connsiteX4-29" fmla="*/ 1462087 w 1462087"/>
              <a:gd name="connsiteY4-30" fmla="*/ 195262 h 357187"/>
              <a:gd name="connsiteX0-31" fmla="*/ 1462087 w 1462087"/>
              <a:gd name="connsiteY0-32" fmla="*/ 195262 h 357187"/>
              <a:gd name="connsiteX1-33" fmla="*/ 0 w 1462087"/>
              <a:gd name="connsiteY1-34" fmla="*/ 0 h 357187"/>
              <a:gd name="connsiteX2-35" fmla="*/ 1000125 w 1462087"/>
              <a:gd name="connsiteY2-36" fmla="*/ 228600 h 357187"/>
              <a:gd name="connsiteX3-37" fmla="*/ 1319212 w 1462087"/>
              <a:gd name="connsiteY3-38" fmla="*/ 357187 h 357187"/>
              <a:gd name="connsiteX4-39" fmla="*/ 1462087 w 1462087"/>
              <a:gd name="connsiteY4-40" fmla="*/ 195262 h 357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F8A513"/>
          </a:solidFill>
          <a:ln>
            <a:solidFill>
              <a:srgbClr val="F8A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Freeform 7"/>
          <p:cNvSpPr/>
          <p:nvPr/>
        </p:nvSpPr>
        <p:spPr>
          <a:xfrm rot="10800000" flipH="1">
            <a:off x="3738563" y="4073753"/>
            <a:ext cx="1214253" cy="434855"/>
          </a:xfrm>
          <a:custGeom>
            <a:avLst/>
            <a:gdLst>
              <a:gd name="connsiteX0" fmla="*/ 1462087 w 1462087"/>
              <a:gd name="connsiteY0" fmla="*/ 195262 h 357187"/>
              <a:gd name="connsiteX1" fmla="*/ 0 w 1462087"/>
              <a:gd name="connsiteY1" fmla="*/ 0 h 357187"/>
              <a:gd name="connsiteX2" fmla="*/ 1000125 w 1462087"/>
              <a:gd name="connsiteY2" fmla="*/ 228600 h 357187"/>
              <a:gd name="connsiteX3" fmla="*/ 1319212 w 1462087"/>
              <a:gd name="connsiteY3" fmla="*/ 357187 h 357187"/>
              <a:gd name="connsiteX4" fmla="*/ 1462087 w 1462087"/>
              <a:gd name="connsiteY4" fmla="*/ 195262 h 357187"/>
              <a:gd name="connsiteX0-1" fmla="*/ 1462087 w 1462087"/>
              <a:gd name="connsiteY0-2" fmla="*/ 195262 h 357187"/>
              <a:gd name="connsiteX1-3" fmla="*/ 0 w 1462087"/>
              <a:gd name="connsiteY1-4" fmla="*/ 0 h 357187"/>
              <a:gd name="connsiteX2-5" fmla="*/ 1000125 w 1462087"/>
              <a:gd name="connsiteY2-6" fmla="*/ 228600 h 357187"/>
              <a:gd name="connsiteX3-7" fmla="*/ 1319212 w 1462087"/>
              <a:gd name="connsiteY3-8" fmla="*/ 357187 h 357187"/>
              <a:gd name="connsiteX4-9" fmla="*/ 1462087 w 1462087"/>
              <a:gd name="connsiteY4-10" fmla="*/ 195262 h 357187"/>
              <a:gd name="connsiteX0-11" fmla="*/ 1462087 w 1462087"/>
              <a:gd name="connsiteY0-12" fmla="*/ 195262 h 357187"/>
              <a:gd name="connsiteX1-13" fmla="*/ 0 w 1462087"/>
              <a:gd name="connsiteY1-14" fmla="*/ 0 h 357187"/>
              <a:gd name="connsiteX2-15" fmla="*/ 1000125 w 1462087"/>
              <a:gd name="connsiteY2-16" fmla="*/ 228600 h 357187"/>
              <a:gd name="connsiteX3-17" fmla="*/ 1319212 w 1462087"/>
              <a:gd name="connsiteY3-18" fmla="*/ 357187 h 357187"/>
              <a:gd name="connsiteX4-19" fmla="*/ 1462087 w 1462087"/>
              <a:gd name="connsiteY4-20" fmla="*/ 195262 h 357187"/>
              <a:gd name="connsiteX0-21" fmla="*/ 1462087 w 1462087"/>
              <a:gd name="connsiteY0-22" fmla="*/ 195262 h 357187"/>
              <a:gd name="connsiteX1-23" fmla="*/ 0 w 1462087"/>
              <a:gd name="connsiteY1-24" fmla="*/ 0 h 357187"/>
              <a:gd name="connsiteX2-25" fmla="*/ 1000125 w 1462087"/>
              <a:gd name="connsiteY2-26" fmla="*/ 228600 h 357187"/>
              <a:gd name="connsiteX3-27" fmla="*/ 1319212 w 1462087"/>
              <a:gd name="connsiteY3-28" fmla="*/ 357187 h 357187"/>
              <a:gd name="connsiteX4-29" fmla="*/ 1462087 w 1462087"/>
              <a:gd name="connsiteY4-30" fmla="*/ 195262 h 357187"/>
              <a:gd name="connsiteX0-31" fmla="*/ 1462087 w 1462087"/>
              <a:gd name="connsiteY0-32" fmla="*/ 195262 h 357187"/>
              <a:gd name="connsiteX1-33" fmla="*/ 0 w 1462087"/>
              <a:gd name="connsiteY1-34" fmla="*/ 0 h 357187"/>
              <a:gd name="connsiteX2-35" fmla="*/ 1000125 w 1462087"/>
              <a:gd name="connsiteY2-36" fmla="*/ 228600 h 357187"/>
              <a:gd name="connsiteX3-37" fmla="*/ 1319212 w 1462087"/>
              <a:gd name="connsiteY3-38" fmla="*/ 357187 h 357187"/>
              <a:gd name="connsiteX4-39" fmla="*/ 1462087 w 1462087"/>
              <a:gd name="connsiteY4-40" fmla="*/ 195262 h 357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62087" h="357187">
                <a:moveTo>
                  <a:pt x="1462087" y="195262"/>
                </a:moveTo>
                <a:cubicBezTo>
                  <a:pt x="579438" y="20638"/>
                  <a:pt x="520699" y="17462"/>
                  <a:pt x="0" y="0"/>
                </a:cubicBezTo>
                <a:cubicBezTo>
                  <a:pt x="333375" y="76200"/>
                  <a:pt x="666750" y="123825"/>
                  <a:pt x="1000125" y="228600"/>
                </a:cubicBezTo>
                <a:cubicBezTo>
                  <a:pt x="1149350" y="261937"/>
                  <a:pt x="1212850" y="314325"/>
                  <a:pt x="1319212" y="357187"/>
                </a:cubicBezTo>
                <a:lnTo>
                  <a:pt x="1462087" y="195262"/>
                </a:lnTo>
                <a:close/>
              </a:path>
            </a:pathLst>
          </a:custGeom>
          <a:solidFill>
            <a:srgbClr val="47B298"/>
          </a:solidFill>
          <a:ln>
            <a:solidFill>
              <a:srgbClr val="13A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32496">
            <a:off x="4279978" y="2058731"/>
            <a:ext cx="8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A2C42"/>
                </a:solidFill>
                <a:latin typeface="Times New Roman" panose="02020603050405020304" charset="0"/>
                <a:cs typeface="Times New Roman" panose="02020603050405020304" charset="0"/>
              </a:rPr>
              <a:t>XUÂN</a:t>
            </a:r>
            <a:endParaRPr lang="en-US" dirty="0" smtClean="0">
              <a:solidFill>
                <a:srgbClr val="FA2C4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23429">
            <a:off x="7403280" y="2106096"/>
            <a:ext cx="8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HẠ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71617">
            <a:off x="7463039" y="4305707"/>
            <a:ext cx="88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349971">
            <a:off x="3839580" y="3953763"/>
            <a:ext cx="100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915738">
            <a:off x="18395098" y="2344839"/>
            <a:ext cx="26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…….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24996" y="6253773"/>
            <a:ext cx="137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Halloween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096" name="Group 2095"/>
          <p:cNvGrpSpPr/>
          <p:nvPr/>
        </p:nvGrpSpPr>
        <p:grpSpPr>
          <a:xfrm>
            <a:off x="8058150" y="855867"/>
            <a:ext cx="876300" cy="1525383"/>
            <a:chOff x="8058150" y="855867"/>
            <a:chExt cx="876300" cy="1525383"/>
          </a:xfrm>
        </p:grpSpPr>
        <p:sp>
          <p:nvSpPr>
            <p:cNvPr id="16" name="TextBox 15"/>
            <p:cNvSpPr txBox="1"/>
            <p:nvPr/>
          </p:nvSpPr>
          <p:spPr>
            <a:xfrm rot="18719285">
              <a:off x="7739266" y="1357007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Đặc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điểm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58150" y="1308100"/>
              <a:ext cx="876300" cy="1073150"/>
            </a:xfrm>
            <a:custGeom>
              <a:avLst/>
              <a:gdLst>
                <a:gd name="connsiteX0" fmla="*/ 0 w 876300"/>
                <a:gd name="connsiteY0" fmla="*/ 1073150 h 1073150"/>
                <a:gd name="connsiteX1" fmla="*/ 203200 w 876300"/>
                <a:gd name="connsiteY1" fmla="*/ 698500 h 1073150"/>
                <a:gd name="connsiteX2" fmla="*/ 495300 w 876300"/>
                <a:gd name="connsiteY2" fmla="*/ 349250 h 1073150"/>
                <a:gd name="connsiteX3" fmla="*/ 876300 w 876300"/>
                <a:gd name="connsiteY3" fmla="*/ 0 h 1073150"/>
                <a:gd name="connsiteX4" fmla="*/ 876300 w 876300"/>
                <a:gd name="connsiteY4" fmla="*/ 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1073150">
                  <a:moveTo>
                    <a:pt x="0" y="1073150"/>
                  </a:moveTo>
                  <a:cubicBezTo>
                    <a:pt x="60325" y="946150"/>
                    <a:pt x="120650" y="819150"/>
                    <a:pt x="203200" y="698500"/>
                  </a:cubicBezTo>
                  <a:cubicBezTo>
                    <a:pt x="285750" y="577850"/>
                    <a:pt x="383117" y="465667"/>
                    <a:pt x="495300" y="349250"/>
                  </a:cubicBezTo>
                  <a:cubicBezTo>
                    <a:pt x="607483" y="232833"/>
                    <a:pt x="876300" y="0"/>
                    <a:pt x="876300" y="0"/>
                  </a:cubicBezTo>
                  <a:lnTo>
                    <a:pt x="876300" y="0"/>
                  </a:lnTo>
                </a:path>
              </a:pathLst>
            </a:custGeom>
            <a:noFill/>
            <a:ln w="762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0" name="Group 2099"/>
          <p:cNvGrpSpPr/>
          <p:nvPr/>
        </p:nvGrpSpPr>
        <p:grpSpPr>
          <a:xfrm>
            <a:off x="8934450" y="428593"/>
            <a:ext cx="2182955" cy="866807"/>
            <a:chOff x="8934450" y="428593"/>
            <a:chExt cx="2182955" cy="866807"/>
          </a:xfrm>
        </p:grpSpPr>
        <p:sp>
          <p:nvSpPr>
            <p:cNvPr id="17" name="TextBox 16"/>
            <p:cNvSpPr txBox="1"/>
            <p:nvPr/>
          </p:nvSpPr>
          <p:spPr>
            <a:xfrm rot="20848973">
              <a:off x="9197056" y="428593"/>
              <a:ext cx="19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Nắng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nóng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8934450" y="818110"/>
              <a:ext cx="1860550" cy="477290"/>
            </a:xfrm>
            <a:custGeom>
              <a:avLst/>
              <a:gdLst>
                <a:gd name="connsiteX0" fmla="*/ 0 w 1860550"/>
                <a:gd name="connsiteY0" fmla="*/ 477290 h 477290"/>
                <a:gd name="connsiteX1" fmla="*/ 476250 w 1860550"/>
                <a:gd name="connsiteY1" fmla="*/ 223290 h 477290"/>
                <a:gd name="connsiteX2" fmla="*/ 1231900 w 1860550"/>
                <a:gd name="connsiteY2" fmla="*/ 26440 h 477290"/>
                <a:gd name="connsiteX3" fmla="*/ 1860550 w 1860550"/>
                <a:gd name="connsiteY3" fmla="*/ 7390 h 47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550" h="477290">
                  <a:moveTo>
                    <a:pt x="0" y="477290"/>
                  </a:moveTo>
                  <a:cubicBezTo>
                    <a:pt x="135467" y="387861"/>
                    <a:pt x="270934" y="298432"/>
                    <a:pt x="476250" y="223290"/>
                  </a:cubicBezTo>
                  <a:cubicBezTo>
                    <a:pt x="681566" y="148148"/>
                    <a:pt x="1001183" y="62423"/>
                    <a:pt x="1231900" y="26440"/>
                  </a:cubicBezTo>
                  <a:cubicBezTo>
                    <a:pt x="1462617" y="-9543"/>
                    <a:pt x="1661583" y="-1077"/>
                    <a:pt x="1860550" y="739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1" name="Group 2100"/>
          <p:cNvGrpSpPr/>
          <p:nvPr/>
        </p:nvGrpSpPr>
        <p:grpSpPr>
          <a:xfrm>
            <a:off x="8940800" y="1078472"/>
            <a:ext cx="2894389" cy="566178"/>
            <a:chOff x="8940800" y="1078472"/>
            <a:chExt cx="2894389" cy="566178"/>
          </a:xfrm>
        </p:grpSpPr>
        <p:sp>
          <p:nvSpPr>
            <p:cNvPr id="18" name="TextBox 17"/>
            <p:cNvSpPr txBox="1"/>
            <p:nvPr/>
          </p:nvSpPr>
          <p:spPr>
            <a:xfrm rot="408263">
              <a:off x="9390735" y="1078472"/>
              <a:ext cx="244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Hay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mưa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giông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8940800" y="1295400"/>
              <a:ext cx="2508250" cy="349250"/>
            </a:xfrm>
            <a:custGeom>
              <a:avLst/>
              <a:gdLst>
                <a:gd name="connsiteX0" fmla="*/ 0 w 2508250"/>
                <a:gd name="connsiteY0" fmla="*/ 0 h 349250"/>
                <a:gd name="connsiteX1" fmla="*/ 882650 w 2508250"/>
                <a:gd name="connsiteY1" fmla="*/ 50800 h 349250"/>
                <a:gd name="connsiteX2" fmla="*/ 1917700 w 2508250"/>
                <a:gd name="connsiteY2" fmla="*/ 215900 h 349250"/>
                <a:gd name="connsiteX3" fmla="*/ 2508250 w 2508250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250" h="349250">
                  <a:moveTo>
                    <a:pt x="0" y="0"/>
                  </a:moveTo>
                  <a:cubicBezTo>
                    <a:pt x="281516" y="7408"/>
                    <a:pt x="563033" y="14817"/>
                    <a:pt x="882650" y="50800"/>
                  </a:cubicBezTo>
                  <a:cubicBezTo>
                    <a:pt x="1202267" y="86783"/>
                    <a:pt x="1646767" y="166158"/>
                    <a:pt x="1917700" y="215900"/>
                  </a:cubicBezTo>
                  <a:cubicBezTo>
                    <a:pt x="2188633" y="265642"/>
                    <a:pt x="2348441" y="307446"/>
                    <a:pt x="2508250" y="34925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9" name="Group 2098"/>
          <p:cNvGrpSpPr/>
          <p:nvPr/>
        </p:nvGrpSpPr>
        <p:grpSpPr>
          <a:xfrm>
            <a:off x="7014200" y="206415"/>
            <a:ext cx="2444454" cy="1081365"/>
            <a:chOff x="7014200" y="206415"/>
            <a:chExt cx="2444454" cy="1081365"/>
          </a:xfrm>
        </p:grpSpPr>
        <p:sp>
          <p:nvSpPr>
            <p:cNvPr id="35" name="TextBox 34"/>
            <p:cNvSpPr txBox="1"/>
            <p:nvPr/>
          </p:nvSpPr>
          <p:spPr>
            <a:xfrm rot="21141544">
              <a:off x="7014200" y="206415"/>
              <a:ext cx="244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Cây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cối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xanh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tốt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117080" y="575688"/>
              <a:ext cx="1908202" cy="712092"/>
            </a:xfrm>
            <a:custGeom>
              <a:avLst/>
              <a:gdLst>
                <a:gd name="connsiteX0" fmla="*/ 1821180 w 1908202"/>
                <a:gd name="connsiteY0" fmla="*/ 712092 h 712092"/>
                <a:gd name="connsiteX1" fmla="*/ 1905000 w 1908202"/>
                <a:gd name="connsiteY1" fmla="*/ 407292 h 712092"/>
                <a:gd name="connsiteX2" fmla="*/ 1851660 w 1908202"/>
                <a:gd name="connsiteY2" fmla="*/ 155832 h 712092"/>
                <a:gd name="connsiteX3" fmla="*/ 1508760 w 1908202"/>
                <a:gd name="connsiteY3" fmla="*/ 11052 h 712092"/>
                <a:gd name="connsiteX4" fmla="*/ 914400 w 1908202"/>
                <a:gd name="connsiteY4" fmla="*/ 26292 h 712092"/>
                <a:gd name="connsiteX5" fmla="*/ 312420 w 1908202"/>
                <a:gd name="connsiteY5" fmla="*/ 155832 h 712092"/>
                <a:gd name="connsiteX6" fmla="*/ 0 w 1908202"/>
                <a:gd name="connsiteY6" fmla="*/ 239652 h 71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8202" h="712092">
                  <a:moveTo>
                    <a:pt x="1821180" y="712092"/>
                  </a:moveTo>
                  <a:cubicBezTo>
                    <a:pt x="1860550" y="606047"/>
                    <a:pt x="1899920" y="500002"/>
                    <a:pt x="1905000" y="407292"/>
                  </a:cubicBezTo>
                  <a:cubicBezTo>
                    <a:pt x="1910080" y="314582"/>
                    <a:pt x="1917700" y="221872"/>
                    <a:pt x="1851660" y="155832"/>
                  </a:cubicBezTo>
                  <a:cubicBezTo>
                    <a:pt x="1785620" y="89792"/>
                    <a:pt x="1664970" y="32642"/>
                    <a:pt x="1508760" y="11052"/>
                  </a:cubicBezTo>
                  <a:cubicBezTo>
                    <a:pt x="1352550" y="-10538"/>
                    <a:pt x="1113790" y="2162"/>
                    <a:pt x="914400" y="26292"/>
                  </a:cubicBezTo>
                  <a:cubicBezTo>
                    <a:pt x="715010" y="50422"/>
                    <a:pt x="464820" y="120272"/>
                    <a:pt x="312420" y="155832"/>
                  </a:cubicBezTo>
                  <a:cubicBezTo>
                    <a:pt x="160020" y="191392"/>
                    <a:pt x="80010" y="215522"/>
                    <a:pt x="0" y="239652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7" name="Group 2096"/>
          <p:cNvGrpSpPr/>
          <p:nvPr/>
        </p:nvGrpSpPr>
        <p:grpSpPr>
          <a:xfrm>
            <a:off x="8313420" y="2003892"/>
            <a:ext cx="1738212" cy="388788"/>
            <a:chOff x="8313420" y="2003892"/>
            <a:chExt cx="1738212" cy="388788"/>
          </a:xfrm>
        </p:grpSpPr>
        <p:sp>
          <p:nvSpPr>
            <p:cNvPr id="19" name="TextBox 18"/>
            <p:cNvSpPr txBox="1"/>
            <p:nvPr/>
          </p:nvSpPr>
          <p:spPr>
            <a:xfrm>
              <a:off x="8337211" y="2003892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8" name="Freeform 2047"/>
            <p:cNvSpPr/>
            <p:nvPr/>
          </p:nvSpPr>
          <p:spPr>
            <a:xfrm>
              <a:off x="8313420" y="2344470"/>
              <a:ext cx="1318260" cy="48210"/>
            </a:xfrm>
            <a:custGeom>
              <a:avLst/>
              <a:gdLst>
                <a:gd name="connsiteX0" fmla="*/ 0 w 1318260"/>
                <a:gd name="connsiteY0" fmla="*/ 48210 h 48210"/>
                <a:gd name="connsiteX1" fmla="*/ 739140 w 1318260"/>
                <a:gd name="connsiteY1" fmla="*/ 2490 h 48210"/>
                <a:gd name="connsiteX2" fmla="*/ 1318260 w 1318260"/>
                <a:gd name="connsiteY2" fmla="*/ 10110 h 4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260" h="48210">
                  <a:moveTo>
                    <a:pt x="0" y="48210"/>
                  </a:moveTo>
                  <a:cubicBezTo>
                    <a:pt x="259715" y="28525"/>
                    <a:pt x="519430" y="8840"/>
                    <a:pt x="739140" y="2490"/>
                  </a:cubicBezTo>
                  <a:cubicBezTo>
                    <a:pt x="958850" y="-3860"/>
                    <a:pt x="1138555" y="3125"/>
                    <a:pt x="1318260" y="10110"/>
                  </a:cubicBezTo>
                </a:path>
              </a:pathLst>
            </a:custGeom>
            <a:noFill/>
            <a:ln w="762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2" name="Group 2101"/>
          <p:cNvGrpSpPr/>
          <p:nvPr/>
        </p:nvGrpSpPr>
        <p:grpSpPr>
          <a:xfrm>
            <a:off x="9639300" y="1571088"/>
            <a:ext cx="1962956" cy="783492"/>
            <a:chOff x="9639300" y="1571088"/>
            <a:chExt cx="1962956" cy="783492"/>
          </a:xfrm>
        </p:grpSpPr>
        <p:sp>
          <p:nvSpPr>
            <p:cNvPr id="20" name="TextBox 19"/>
            <p:cNvSpPr txBox="1"/>
            <p:nvPr/>
          </p:nvSpPr>
          <p:spPr>
            <a:xfrm>
              <a:off x="9887835" y="1571088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Thả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diều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49" name="Freeform 2048"/>
            <p:cNvSpPr/>
            <p:nvPr/>
          </p:nvSpPr>
          <p:spPr>
            <a:xfrm>
              <a:off x="9639300" y="1907488"/>
              <a:ext cx="1348740" cy="447092"/>
            </a:xfrm>
            <a:custGeom>
              <a:avLst/>
              <a:gdLst>
                <a:gd name="connsiteX0" fmla="*/ 0 w 1348740"/>
                <a:gd name="connsiteY0" fmla="*/ 447092 h 447092"/>
                <a:gd name="connsiteX1" fmla="*/ 304800 w 1348740"/>
                <a:gd name="connsiteY1" fmla="*/ 58472 h 447092"/>
                <a:gd name="connsiteX2" fmla="*/ 944880 w 1348740"/>
                <a:gd name="connsiteY2" fmla="*/ 5132 h 447092"/>
                <a:gd name="connsiteX3" fmla="*/ 1348740 w 1348740"/>
                <a:gd name="connsiteY3" fmla="*/ 5132 h 44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740" h="447092">
                  <a:moveTo>
                    <a:pt x="0" y="447092"/>
                  </a:moveTo>
                  <a:cubicBezTo>
                    <a:pt x="73660" y="289612"/>
                    <a:pt x="147320" y="132132"/>
                    <a:pt x="304800" y="58472"/>
                  </a:cubicBezTo>
                  <a:cubicBezTo>
                    <a:pt x="462280" y="-15188"/>
                    <a:pt x="770890" y="14022"/>
                    <a:pt x="944880" y="5132"/>
                  </a:cubicBezTo>
                  <a:cubicBezTo>
                    <a:pt x="1118870" y="-3758"/>
                    <a:pt x="1233805" y="687"/>
                    <a:pt x="1348740" y="5132"/>
                  </a:cubicBezTo>
                </a:path>
              </a:pathLst>
            </a:custGeom>
            <a:noFill/>
            <a:ln w="381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3" name="Group 2102"/>
          <p:cNvGrpSpPr/>
          <p:nvPr/>
        </p:nvGrpSpPr>
        <p:grpSpPr>
          <a:xfrm>
            <a:off x="9639300" y="2018141"/>
            <a:ext cx="1969998" cy="405019"/>
            <a:chOff x="9639300" y="2018141"/>
            <a:chExt cx="1969998" cy="405019"/>
          </a:xfrm>
        </p:grpSpPr>
        <p:sp>
          <p:nvSpPr>
            <p:cNvPr id="21" name="TextBox 20"/>
            <p:cNvSpPr txBox="1"/>
            <p:nvPr/>
          </p:nvSpPr>
          <p:spPr>
            <a:xfrm>
              <a:off x="9894877" y="2018141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Nghỉ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hè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1" name="Freeform 2050"/>
            <p:cNvSpPr/>
            <p:nvPr/>
          </p:nvSpPr>
          <p:spPr>
            <a:xfrm>
              <a:off x="9639300" y="2354580"/>
              <a:ext cx="1196340" cy="68580"/>
            </a:xfrm>
            <a:custGeom>
              <a:avLst/>
              <a:gdLst>
                <a:gd name="connsiteX0" fmla="*/ 0 w 1196340"/>
                <a:gd name="connsiteY0" fmla="*/ 0 h 68580"/>
                <a:gd name="connsiteX1" fmla="*/ 541020 w 1196340"/>
                <a:gd name="connsiteY1" fmla="*/ 22860 h 68580"/>
                <a:gd name="connsiteX2" fmla="*/ 1196340 w 1196340"/>
                <a:gd name="connsiteY2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6340" h="68580">
                  <a:moveTo>
                    <a:pt x="0" y="0"/>
                  </a:moveTo>
                  <a:lnTo>
                    <a:pt x="541020" y="22860"/>
                  </a:lnTo>
                  <a:cubicBezTo>
                    <a:pt x="740410" y="34290"/>
                    <a:pt x="968375" y="51435"/>
                    <a:pt x="1196340" y="68580"/>
                  </a:cubicBezTo>
                </a:path>
              </a:pathLst>
            </a:custGeom>
            <a:noFill/>
            <a:ln w="381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4" name="Group 2103"/>
          <p:cNvGrpSpPr/>
          <p:nvPr/>
        </p:nvGrpSpPr>
        <p:grpSpPr>
          <a:xfrm>
            <a:off x="9631680" y="2354580"/>
            <a:ext cx="2134038" cy="716280"/>
            <a:chOff x="9631680" y="2354580"/>
            <a:chExt cx="2134038" cy="716280"/>
          </a:xfrm>
        </p:grpSpPr>
        <p:sp>
          <p:nvSpPr>
            <p:cNvPr id="22" name="TextBox 21"/>
            <p:cNvSpPr txBox="1"/>
            <p:nvPr/>
          </p:nvSpPr>
          <p:spPr>
            <a:xfrm rot="619044">
              <a:off x="10051297" y="2656797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Đi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du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lịch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2" name="Freeform 2051"/>
            <p:cNvSpPr/>
            <p:nvPr/>
          </p:nvSpPr>
          <p:spPr>
            <a:xfrm>
              <a:off x="9631680" y="2354580"/>
              <a:ext cx="1691640" cy="716280"/>
            </a:xfrm>
            <a:custGeom>
              <a:avLst/>
              <a:gdLst>
                <a:gd name="connsiteX0" fmla="*/ 0 w 1691640"/>
                <a:gd name="connsiteY0" fmla="*/ 0 h 716280"/>
                <a:gd name="connsiteX1" fmla="*/ 99060 w 1691640"/>
                <a:gd name="connsiteY1" fmla="*/ 236220 h 716280"/>
                <a:gd name="connsiteX2" fmla="*/ 335280 w 1691640"/>
                <a:gd name="connsiteY2" fmla="*/ 510540 h 716280"/>
                <a:gd name="connsiteX3" fmla="*/ 853440 w 1691640"/>
                <a:gd name="connsiteY3" fmla="*/ 632460 h 716280"/>
                <a:gd name="connsiteX4" fmla="*/ 1463040 w 1691640"/>
                <a:gd name="connsiteY4" fmla="*/ 701040 h 716280"/>
                <a:gd name="connsiteX5" fmla="*/ 1691640 w 1691640"/>
                <a:gd name="connsiteY5" fmla="*/ 71628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640" h="716280">
                  <a:moveTo>
                    <a:pt x="0" y="0"/>
                  </a:moveTo>
                  <a:cubicBezTo>
                    <a:pt x="21590" y="75565"/>
                    <a:pt x="43180" y="151130"/>
                    <a:pt x="99060" y="236220"/>
                  </a:cubicBezTo>
                  <a:cubicBezTo>
                    <a:pt x="154940" y="321310"/>
                    <a:pt x="209550" y="444500"/>
                    <a:pt x="335280" y="510540"/>
                  </a:cubicBezTo>
                  <a:cubicBezTo>
                    <a:pt x="461010" y="576580"/>
                    <a:pt x="665480" y="600710"/>
                    <a:pt x="853440" y="632460"/>
                  </a:cubicBezTo>
                  <a:cubicBezTo>
                    <a:pt x="1041400" y="664210"/>
                    <a:pt x="1323340" y="687070"/>
                    <a:pt x="1463040" y="701040"/>
                  </a:cubicBezTo>
                  <a:cubicBezTo>
                    <a:pt x="1602740" y="715010"/>
                    <a:pt x="1647190" y="715645"/>
                    <a:pt x="1691640" y="716280"/>
                  </a:cubicBezTo>
                </a:path>
              </a:pathLst>
            </a:custGeom>
            <a:noFill/>
            <a:ln w="38100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8" name="Group 2097"/>
          <p:cNvGrpSpPr/>
          <p:nvPr/>
        </p:nvGrpSpPr>
        <p:grpSpPr>
          <a:xfrm>
            <a:off x="8092440" y="2446020"/>
            <a:ext cx="1815759" cy="998220"/>
            <a:chOff x="8092440" y="2446020"/>
            <a:chExt cx="1815759" cy="998220"/>
          </a:xfrm>
        </p:grpSpPr>
        <p:sp>
          <p:nvSpPr>
            <p:cNvPr id="24" name="TextBox 23"/>
            <p:cNvSpPr txBox="1"/>
            <p:nvPr/>
          </p:nvSpPr>
          <p:spPr>
            <a:xfrm rot="1675393">
              <a:off x="8193778" y="2836141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Trang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phục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3" name="Freeform 2052"/>
            <p:cNvSpPr/>
            <p:nvPr/>
          </p:nvSpPr>
          <p:spPr>
            <a:xfrm>
              <a:off x="8092440" y="2446020"/>
              <a:ext cx="1371600" cy="998220"/>
            </a:xfrm>
            <a:custGeom>
              <a:avLst/>
              <a:gdLst>
                <a:gd name="connsiteX0" fmla="*/ 0 w 1371600"/>
                <a:gd name="connsiteY0" fmla="*/ 0 h 998220"/>
                <a:gd name="connsiteX1" fmla="*/ 289560 w 1371600"/>
                <a:gd name="connsiteY1" fmla="*/ 487680 h 998220"/>
                <a:gd name="connsiteX2" fmla="*/ 769620 w 1371600"/>
                <a:gd name="connsiteY2" fmla="*/ 800100 h 998220"/>
                <a:gd name="connsiteX3" fmla="*/ 1371600 w 1371600"/>
                <a:gd name="connsiteY3" fmla="*/ 998220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998220">
                  <a:moveTo>
                    <a:pt x="0" y="0"/>
                  </a:moveTo>
                  <a:cubicBezTo>
                    <a:pt x="80645" y="177165"/>
                    <a:pt x="161290" y="354330"/>
                    <a:pt x="289560" y="487680"/>
                  </a:cubicBezTo>
                  <a:cubicBezTo>
                    <a:pt x="417830" y="621030"/>
                    <a:pt x="589280" y="715010"/>
                    <a:pt x="769620" y="800100"/>
                  </a:cubicBezTo>
                  <a:cubicBezTo>
                    <a:pt x="949960" y="885190"/>
                    <a:pt x="1160780" y="941705"/>
                    <a:pt x="1371600" y="998220"/>
                  </a:cubicBezTo>
                </a:path>
              </a:pathLst>
            </a:cu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5" name="Group 2104"/>
          <p:cNvGrpSpPr/>
          <p:nvPr/>
        </p:nvGrpSpPr>
        <p:grpSpPr>
          <a:xfrm>
            <a:off x="9464040" y="3090432"/>
            <a:ext cx="2406350" cy="468108"/>
            <a:chOff x="9464040" y="3090432"/>
            <a:chExt cx="2406350" cy="468108"/>
          </a:xfrm>
        </p:grpSpPr>
        <p:sp>
          <p:nvSpPr>
            <p:cNvPr id="25" name="TextBox 24"/>
            <p:cNvSpPr txBox="1"/>
            <p:nvPr/>
          </p:nvSpPr>
          <p:spPr>
            <a:xfrm rot="408599">
              <a:off x="9759759" y="3090432"/>
              <a:ext cx="211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cộc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mát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mẻ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9464040" y="3337179"/>
              <a:ext cx="2156460" cy="221361"/>
            </a:xfrm>
            <a:custGeom>
              <a:avLst/>
              <a:gdLst>
                <a:gd name="connsiteX0" fmla="*/ 0 w 2156460"/>
                <a:gd name="connsiteY0" fmla="*/ 107061 h 221361"/>
                <a:gd name="connsiteX1" fmla="*/ 419100 w 2156460"/>
                <a:gd name="connsiteY1" fmla="*/ 381 h 221361"/>
                <a:gd name="connsiteX2" fmla="*/ 998220 w 2156460"/>
                <a:gd name="connsiteY2" fmla="*/ 68961 h 221361"/>
                <a:gd name="connsiteX3" fmla="*/ 2156460 w 2156460"/>
                <a:gd name="connsiteY3" fmla="*/ 221361 h 22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6460" h="221361">
                  <a:moveTo>
                    <a:pt x="0" y="107061"/>
                  </a:moveTo>
                  <a:cubicBezTo>
                    <a:pt x="126365" y="56896"/>
                    <a:pt x="252730" y="6731"/>
                    <a:pt x="419100" y="381"/>
                  </a:cubicBezTo>
                  <a:cubicBezTo>
                    <a:pt x="585470" y="-5969"/>
                    <a:pt x="998220" y="68961"/>
                    <a:pt x="998220" y="68961"/>
                  </a:cubicBezTo>
                  <a:lnTo>
                    <a:pt x="2156460" y="221361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6" name="Group 2105"/>
          <p:cNvGrpSpPr/>
          <p:nvPr/>
        </p:nvGrpSpPr>
        <p:grpSpPr>
          <a:xfrm>
            <a:off x="9448800" y="3436620"/>
            <a:ext cx="2420096" cy="617220"/>
            <a:chOff x="9448800" y="3436620"/>
            <a:chExt cx="2420096" cy="617220"/>
          </a:xfrm>
        </p:grpSpPr>
        <p:sp>
          <p:nvSpPr>
            <p:cNvPr id="26" name="TextBox 25"/>
            <p:cNvSpPr txBox="1"/>
            <p:nvPr/>
          </p:nvSpPr>
          <p:spPr>
            <a:xfrm rot="408599">
              <a:off x="9758265" y="3592147"/>
              <a:ext cx="211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Chất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cotton 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5" name="Freeform 2054"/>
            <p:cNvSpPr/>
            <p:nvPr/>
          </p:nvSpPr>
          <p:spPr>
            <a:xfrm>
              <a:off x="9448800" y="3436620"/>
              <a:ext cx="1729740" cy="617220"/>
            </a:xfrm>
            <a:custGeom>
              <a:avLst/>
              <a:gdLst>
                <a:gd name="connsiteX0" fmla="*/ 0 w 1729740"/>
                <a:gd name="connsiteY0" fmla="*/ 0 h 617220"/>
                <a:gd name="connsiteX1" fmla="*/ 449580 w 1729740"/>
                <a:gd name="connsiteY1" fmla="*/ 411480 h 617220"/>
                <a:gd name="connsiteX2" fmla="*/ 1074420 w 1729740"/>
                <a:gd name="connsiteY2" fmla="*/ 548640 h 617220"/>
                <a:gd name="connsiteX3" fmla="*/ 1729740 w 1729740"/>
                <a:gd name="connsiteY3" fmla="*/ 61722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9740" h="617220">
                  <a:moveTo>
                    <a:pt x="0" y="0"/>
                  </a:moveTo>
                  <a:cubicBezTo>
                    <a:pt x="135255" y="160020"/>
                    <a:pt x="270510" y="320040"/>
                    <a:pt x="449580" y="411480"/>
                  </a:cubicBezTo>
                  <a:cubicBezTo>
                    <a:pt x="628650" y="502920"/>
                    <a:pt x="861060" y="514350"/>
                    <a:pt x="1074420" y="548640"/>
                  </a:cubicBezTo>
                  <a:cubicBezTo>
                    <a:pt x="1287780" y="582930"/>
                    <a:pt x="1508760" y="600075"/>
                    <a:pt x="1729740" y="61722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7" name="Group 2106"/>
          <p:cNvGrpSpPr/>
          <p:nvPr/>
        </p:nvGrpSpPr>
        <p:grpSpPr>
          <a:xfrm>
            <a:off x="9419748" y="3429000"/>
            <a:ext cx="2292974" cy="1138003"/>
            <a:chOff x="9419748" y="3429000"/>
            <a:chExt cx="2292974" cy="1138003"/>
          </a:xfrm>
        </p:grpSpPr>
        <p:sp>
          <p:nvSpPr>
            <p:cNvPr id="27" name="TextBox 26"/>
            <p:cNvSpPr txBox="1"/>
            <p:nvPr/>
          </p:nvSpPr>
          <p:spPr>
            <a:xfrm>
              <a:off x="9602091" y="4138783"/>
              <a:ext cx="211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chống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nắng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6" name="Freeform 2055"/>
            <p:cNvSpPr/>
            <p:nvPr/>
          </p:nvSpPr>
          <p:spPr>
            <a:xfrm>
              <a:off x="9419748" y="3429000"/>
              <a:ext cx="1987392" cy="1138003"/>
            </a:xfrm>
            <a:custGeom>
              <a:avLst/>
              <a:gdLst>
                <a:gd name="connsiteX0" fmla="*/ 21432 w 1987392"/>
                <a:gd name="connsiteY0" fmla="*/ 0 h 1138003"/>
                <a:gd name="connsiteX1" fmla="*/ 44292 w 1987392"/>
                <a:gd name="connsiteY1" fmla="*/ 708660 h 1138003"/>
                <a:gd name="connsiteX2" fmla="*/ 417672 w 1987392"/>
                <a:gd name="connsiteY2" fmla="*/ 1074420 h 1138003"/>
                <a:gd name="connsiteX3" fmla="*/ 1987392 w 1987392"/>
                <a:gd name="connsiteY3" fmla="*/ 1135380 h 113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392" h="1138003">
                  <a:moveTo>
                    <a:pt x="21432" y="0"/>
                  </a:moveTo>
                  <a:cubicBezTo>
                    <a:pt x="-158" y="264795"/>
                    <a:pt x="-21748" y="529590"/>
                    <a:pt x="44292" y="708660"/>
                  </a:cubicBezTo>
                  <a:cubicBezTo>
                    <a:pt x="110332" y="887730"/>
                    <a:pt x="93822" y="1003300"/>
                    <a:pt x="417672" y="1074420"/>
                  </a:cubicBezTo>
                  <a:cubicBezTo>
                    <a:pt x="741522" y="1145540"/>
                    <a:pt x="1364457" y="1140460"/>
                    <a:pt x="1987392" y="113538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8" name="Group 2107"/>
          <p:cNvGrpSpPr/>
          <p:nvPr/>
        </p:nvGrpSpPr>
        <p:grpSpPr>
          <a:xfrm>
            <a:off x="8324850" y="4499472"/>
            <a:ext cx="1526523" cy="444003"/>
            <a:chOff x="8324850" y="4499472"/>
            <a:chExt cx="1526523" cy="444003"/>
          </a:xfrm>
        </p:grpSpPr>
        <p:sp>
          <p:nvSpPr>
            <p:cNvPr id="28" name="TextBox 27"/>
            <p:cNvSpPr txBox="1"/>
            <p:nvPr/>
          </p:nvSpPr>
          <p:spPr>
            <a:xfrm rot="504353">
              <a:off x="8479761" y="4499472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Đặc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điểm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7" name="Freeform 2056"/>
            <p:cNvSpPr/>
            <p:nvPr/>
          </p:nvSpPr>
          <p:spPr>
            <a:xfrm>
              <a:off x="8324850" y="4695825"/>
              <a:ext cx="1362075" cy="247650"/>
            </a:xfrm>
            <a:custGeom>
              <a:avLst/>
              <a:gdLst>
                <a:gd name="connsiteX0" fmla="*/ 0 w 1362075"/>
                <a:gd name="connsiteY0" fmla="*/ 0 h 247650"/>
                <a:gd name="connsiteX1" fmla="*/ 533400 w 1362075"/>
                <a:gd name="connsiteY1" fmla="*/ 142875 h 247650"/>
                <a:gd name="connsiteX2" fmla="*/ 1362075 w 1362075"/>
                <a:gd name="connsiteY2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075" h="247650">
                  <a:moveTo>
                    <a:pt x="0" y="0"/>
                  </a:moveTo>
                  <a:cubicBezTo>
                    <a:pt x="153194" y="50800"/>
                    <a:pt x="306388" y="101600"/>
                    <a:pt x="533400" y="142875"/>
                  </a:cubicBezTo>
                  <a:cubicBezTo>
                    <a:pt x="760412" y="184150"/>
                    <a:pt x="1061243" y="215900"/>
                    <a:pt x="1362075" y="247650"/>
                  </a:cubicBezTo>
                </a:path>
              </a:pathLst>
            </a:custGeom>
            <a:noFill/>
            <a:ln w="762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1" name="Group 2110"/>
          <p:cNvGrpSpPr/>
          <p:nvPr/>
        </p:nvGrpSpPr>
        <p:grpSpPr>
          <a:xfrm>
            <a:off x="9677400" y="4499473"/>
            <a:ext cx="1683781" cy="447177"/>
            <a:chOff x="9677400" y="4499473"/>
            <a:chExt cx="1683781" cy="447177"/>
          </a:xfrm>
        </p:grpSpPr>
        <p:sp>
          <p:nvSpPr>
            <p:cNvPr id="31" name="TextBox 30"/>
            <p:cNvSpPr txBox="1"/>
            <p:nvPr/>
          </p:nvSpPr>
          <p:spPr>
            <a:xfrm>
              <a:off x="9989569" y="4499473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Se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lạnh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8" name="Freeform 2057"/>
            <p:cNvSpPr/>
            <p:nvPr/>
          </p:nvSpPr>
          <p:spPr>
            <a:xfrm>
              <a:off x="9677400" y="4839906"/>
              <a:ext cx="1333500" cy="106744"/>
            </a:xfrm>
            <a:custGeom>
              <a:avLst/>
              <a:gdLst>
                <a:gd name="connsiteX0" fmla="*/ 0 w 1333500"/>
                <a:gd name="connsiteY0" fmla="*/ 106744 h 106744"/>
                <a:gd name="connsiteX1" fmla="*/ 412750 w 1333500"/>
                <a:gd name="connsiteY1" fmla="*/ 5144 h 106744"/>
                <a:gd name="connsiteX2" fmla="*/ 1333500 w 1333500"/>
                <a:gd name="connsiteY2" fmla="*/ 24194 h 1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0" h="106744">
                  <a:moveTo>
                    <a:pt x="0" y="106744"/>
                  </a:moveTo>
                  <a:cubicBezTo>
                    <a:pt x="95250" y="62823"/>
                    <a:pt x="190500" y="18902"/>
                    <a:pt x="412750" y="5144"/>
                  </a:cubicBezTo>
                  <a:cubicBezTo>
                    <a:pt x="635000" y="-8614"/>
                    <a:pt x="984250" y="7790"/>
                    <a:pt x="1333500" y="2419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2" name="Group 2111"/>
          <p:cNvGrpSpPr/>
          <p:nvPr/>
        </p:nvGrpSpPr>
        <p:grpSpPr>
          <a:xfrm>
            <a:off x="9658350" y="4940300"/>
            <a:ext cx="1581052" cy="615950"/>
            <a:chOff x="9658350" y="4940300"/>
            <a:chExt cx="1581052" cy="615950"/>
          </a:xfrm>
        </p:grpSpPr>
        <p:sp>
          <p:nvSpPr>
            <p:cNvPr id="32" name="TextBox 31"/>
            <p:cNvSpPr txBox="1"/>
            <p:nvPr/>
          </p:nvSpPr>
          <p:spPr>
            <a:xfrm rot="1149444">
              <a:off x="9867790" y="5017277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Khô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hanh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59" name="Freeform 2058"/>
            <p:cNvSpPr/>
            <p:nvPr/>
          </p:nvSpPr>
          <p:spPr>
            <a:xfrm>
              <a:off x="9658350" y="4940300"/>
              <a:ext cx="1409700" cy="615950"/>
            </a:xfrm>
            <a:custGeom>
              <a:avLst/>
              <a:gdLst>
                <a:gd name="connsiteX0" fmla="*/ 0 w 1409700"/>
                <a:gd name="connsiteY0" fmla="*/ 0 h 615950"/>
                <a:gd name="connsiteX1" fmla="*/ 406400 w 1409700"/>
                <a:gd name="connsiteY1" fmla="*/ 298450 h 615950"/>
                <a:gd name="connsiteX2" fmla="*/ 958850 w 1409700"/>
                <a:gd name="connsiteY2" fmla="*/ 488950 h 615950"/>
                <a:gd name="connsiteX3" fmla="*/ 1409700 w 1409700"/>
                <a:gd name="connsiteY3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615950">
                  <a:moveTo>
                    <a:pt x="0" y="0"/>
                  </a:moveTo>
                  <a:cubicBezTo>
                    <a:pt x="123296" y="108479"/>
                    <a:pt x="246592" y="216958"/>
                    <a:pt x="406400" y="298450"/>
                  </a:cubicBezTo>
                  <a:cubicBezTo>
                    <a:pt x="566208" y="379942"/>
                    <a:pt x="791633" y="436033"/>
                    <a:pt x="958850" y="488950"/>
                  </a:cubicBezTo>
                  <a:cubicBezTo>
                    <a:pt x="1126067" y="541867"/>
                    <a:pt x="1267883" y="578908"/>
                    <a:pt x="1409700" y="61595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3" name="Group 2112"/>
          <p:cNvGrpSpPr/>
          <p:nvPr/>
        </p:nvGrpSpPr>
        <p:grpSpPr>
          <a:xfrm>
            <a:off x="9641821" y="4940300"/>
            <a:ext cx="1632419" cy="1111250"/>
            <a:chOff x="9641821" y="4940300"/>
            <a:chExt cx="1632419" cy="1111250"/>
          </a:xfrm>
        </p:grpSpPr>
        <p:sp>
          <p:nvSpPr>
            <p:cNvPr id="37" name="TextBox 36"/>
            <p:cNvSpPr txBox="1"/>
            <p:nvPr/>
          </p:nvSpPr>
          <p:spPr>
            <a:xfrm rot="1149444">
              <a:off x="9737395" y="5400319"/>
              <a:ext cx="1536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Cây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rụng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lá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0" name="Freeform 2059"/>
            <p:cNvSpPr/>
            <p:nvPr/>
          </p:nvSpPr>
          <p:spPr>
            <a:xfrm>
              <a:off x="9641821" y="4940300"/>
              <a:ext cx="1426229" cy="1111250"/>
            </a:xfrm>
            <a:custGeom>
              <a:avLst/>
              <a:gdLst>
                <a:gd name="connsiteX0" fmla="*/ 3829 w 1426229"/>
                <a:gd name="connsiteY0" fmla="*/ 0 h 1111250"/>
                <a:gd name="connsiteX1" fmla="*/ 54629 w 1426229"/>
                <a:gd name="connsiteY1" fmla="*/ 469900 h 1111250"/>
                <a:gd name="connsiteX2" fmla="*/ 384829 w 1426229"/>
                <a:gd name="connsiteY2" fmla="*/ 800100 h 1111250"/>
                <a:gd name="connsiteX3" fmla="*/ 1426229 w 1426229"/>
                <a:gd name="connsiteY3" fmla="*/ 111125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6229" h="1111250">
                  <a:moveTo>
                    <a:pt x="3829" y="0"/>
                  </a:moveTo>
                  <a:cubicBezTo>
                    <a:pt x="-2521" y="168275"/>
                    <a:pt x="-8871" y="336550"/>
                    <a:pt x="54629" y="469900"/>
                  </a:cubicBezTo>
                  <a:cubicBezTo>
                    <a:pt x="118129" y="603250"/>
                    <a:pt x="156229" y="693208"/>
                    <a:pt x="384829" y="800100"/>
                  </a:cubicBezTo>
                  <a:cubicBezTo>
                    <a:pt x="613429" y="906992"/>
                    <a:pt x="1019829" y="1009121"/>
                    <a:pt x="1426229" y="111125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09" name="Group 2108"/>
          <p:cNvGrpSpPr/>
          <p:nvPr/>
        </p:nvGrpSpPr>
        <p:grpSpPr>
          <a:xfrm>
            <a:off x="8108950" y="4699000"/>
            <a:ext cx="1748213" cy="1136650"/>
            <a:chOff x="8108950" y="4699000"/>
            <a:chExt cx="1748213" cy="1136650"/>
          </a:xfrm>
        </p:grpSpPr>
        <p:sp>
          <p:nvSpPr>
            <p:cNvPr id="29" name="TextBox 28"/>
            <p:cNvSpPr txBox="1"/>
            <p:nvPr/>
          </p:nvSpPr>
          <p:spPr>
            <a:xfrm rot="2326726">
              <a:off x="8142742" y="5203979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1" name="Freeform 2060"/>
            <p:cNvSpPr/>
            <p:nvPr/>
          </p:nvSpPr>
          <p:spPr>
            <a:xfrm>
              <a:off x="8108950" y="4699000"/>
              <a:ext cx="1130300" cy="1136650"/>
            </a:xfrm>
            <a:custGeom>
              <a:avLst/>
              <a:gdLst>
                <a:gd name="connsiteX0" fmla="*/ 0 w 1130300"/>
                <a:gd name="connsiteY0" fmla="*/ 0 h 1136650"/>
                <a:gd name="connsiteX1" fmla="*/ 209550 w 1130300"/>
                <a:gd name="connsiteY1" fmla="*/ 476250 h 1136650"/>
                <a:gd name="connsiteX2" fmla="*/ 1130300 w 1130300"/>
                <a:gd name="connsiteY2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1136650">
                  <a:moveTo>
                    <a:pt x="0" y="0"/>
                  </a:moveTo>
                  <a:cubicBezTo>
                    <a:pt x="10583" y="143404"/>
                    <a:pt x="21167" y="286808"/>
                    <a:pt x="209550" y="476250"/>
                  </a:cubicBezTo>
                  <a:cubicBezTo>
                    <a:pt x="397933" y="665692"/>
                    <a:pt x="764116" y="901171"/>
                    <a:pt x="1130300" y="1136650"/>
                  </a:cubicBezTo>
                </a:path>
              </a:pathLst>
            </a:custGeom>
            <a:no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0" name="Group 2109"/>
          <p:cNvGrpSpPr/>
          <p:nvPr/>
        </p:nvGrpSpPr>
        <p:grpSpPr>
          <a:xfrm>
            <a:off x="6780095" y="4686300"/>
            <a:ext cx="1714421" cy="1016000"/>
            <a:chOff x="6780095" y="4686300"/>
            <a:chExt cx="1714421" cy="1016000"/>
          </a:xfrm>
        </p:grpSpPr>
        <p:sp>
          <p:nvSpPr>
            <p:cNvPr id="30" name="TextBox 29"/>
            <p:cNvSpPr txBox="1"/>
            <p:nvPr/>
          </p:nvSpPr>
          <p:spPr>
            <a:xfrm rot="19657255">
              <a:off x="6780095" y="4913257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Trang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phục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3" name="Freeform 2062"/>
            <p:cNvSpPr/>
            <p:nvPr/>
          </p:nvSpPr>
          <p:spPr>
            <a:xfrm>
              <a:off x="7105650" y="4686300"/>
              <a:ext cx="1009349" cy="1016000"/>
            </a:xfrm>
            <a:custGeom>
              <a:avLst/>
              <a:gdLst>
                <a:gd name="connsiteX0" fmla="*/ 990600 w 1009349"/>
                <a:gd name="connsiteY0" fmla="*/ 0 h 1016000"/>
                <a:gd name="connsiteX1" fmla="*/ 952500 w 1009349"/>
                <a:gd name="connsiteY1" fmla="*/ 317500 h 1016000"/>
                <a:gd name="connsiteX2" fmla="*/ 514350 w 1009349"/>
                <a:gd name="connsiteY2" fmla="*/ 755650 h 1016000"/>
                <a:gd name="connsiteX3" fmla="*/ 0 w 1009349"/>
                <a:gd name="connsiteY3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349" h="1016000">
                  <a:moveTo>
                    <a:pt x="990600" y="0"/>
                  </a:moveTo>
                  <a:cubicBezTo>
                    <a:pt x="1011237" y="95779"/>
                    <a:pt x="1031875" y="191558"/>
                    <a:pt x="952500" y="317500"/>
                  </a:cubicBezTo>
                  <a:cubicBezTo>
                    <a:pt x="873125" y="443442"/>
                    <a:pt x="673100" y="639233"/>
                    <a:pt x="514350" y="755650"/>
                  </a:cubicBezTo>
                  <a:cubicBezTo>
                    <a:pt x="355600" y="872067"/>
                    <a:pt x="177800" y="944033"/>
                    <a:pt x="0" y="1016000"/>
                  </a:cubicBezTo>
                </a:path>
              </a:pathLst>
            </a:custGeom>
            <a:noFill/>
            <a:ln w="762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5" name="Group 2114"/>
          <p:cNvGrpSpPr/>
          <p:nvPr/>
        </p:nvGrpSpPr>
        <p:grpSpPr>
          <a:xfrm>
            <a:off x="7677079" y="5715909"/>
            <a:ext cx="1770915" cy="516289"/>
            <a:chOff x="7677079" y="5715909"/>
            <a:chExt cx="1770915" cy="516289"/>
          </a:xfrm>
        </p:grpSpPr>
        <p:sp>
          <p:nvSpPr>
            <p:cNvPr id="34" name="TextBox 33"/>
            <p:cNvSpPr txBox="1"/>
            <p:nvPr/>
          </p:nvSpPr>
          <p:spPr>
            <a:xfrm rot="20749918">
              <a:off x="7677079" y="5715909"/>
              <a:ext cx="177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Khai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trường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4" name="Freeform 2063"/>
            <p:cNvSpPr/>
            <p:nvPr/>
          </p:nvSpPr>
          <p:spPr>
            <a:xfrm>
              <a:off x="7683500" y="5822950"/>
              <a:ext cx="1543050" cy="409248"/>
            </a:xfrm>
            <a:custGeom>
              <a:avLst/>
              <a:gdLst>
                <a:gd name="connsiteX0" fmla="*/ 1543050 w 1543050"/>
                <a:gd name="connsiteY0" fmla="*/ 0 h 409248"/>
                <a:gd name="connsiteX1" fmla="*/ 736600 w 1543050"/>
                <a:gd name="connsiteY1" fmla="*/ 349250 h 409248"/>
                <a:gd name="connsiteX2" fmla="*/ 0 w 1543050"/>
                <a:gd name="connsiteY2" fmla="*/ 406400 h 40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248">
                  <a:moveTo>
                    <a:pt x="1543050" y="0"/>
                  </a:moveTo>
                  <a:cubicBezTo>
                    <a:pt x="1268412" y="140758"/>
                    <a:pt x="993775" y="281517"/>
                    <a:pt x="736600" y="349250"/>
                  </a:cubicBezTo>
                  <a:cubicBezTo>
                    <a:pt x="479425" y="416983"/>
                    <a:pt x="239712" y="411691"/>
                    <a:pt x="0" y="40640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4" name="Group 2113"/>
          <p:cNvGrpSpPr/>
          <p:nvPr/>
        </p:nvGrpSpPr>
        <p:grpSpPr>
          <a:xfrm>
            <a:off x="9193505" y="5829300"/>
            <a:ext cx="1440629" cy="641350"/>
            <a:chOff x="9193505" y="5829300"/>
            <a:chExt cx="1440629" cy="641350"/>
          </a:xfrm>
        </p:grpSpPr>
        <p:sp>
          <p:nvSpPr>
            <p:cNvPr id="33" name="TextBox 32"/>
            <p:cNvSpPr txBox="1"/>
            <p:nvPr/>
          </p:nvSpPr>
          <p:spPr>
            <a:xfrm rot="1100339">
              <a:off x="9262522" y="6030184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Trung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thu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5" name="Freeform 2064"/>
            <p:cNvSpPr/>
            <p:nvPr/>
          </p:nvSpPr>
          <p:spPr>
            <a:xfrm>
              <a:off x="9193505" y="5829300"/>
              <a:ext cx="1074445" cy="641350"/>
            </a:xfrm>
            <a:custGeom>
              <a:avLst/>
              <a:gdLst>
                <a:gd name="connsiteX0" fmla="*/ 26695 w 1074445"/>
                <a:gd name="connsiteY0" fmla="*/ 0 h 641350"/>
                <a:gd name="connsiteX1" fmla="*/ 134645 w 1074445"/>
                <a:gd name="connsiteY1" fmla="*/ 349250 h 641350"/>
                <a:gd name="connsiteX2" fmla="*/ 1074445 w 1074445"/>
                <a:gd name="connsiteY2" fmla="*/ 64135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445" h="641350">
                  <a:moveTo>
                    <a:pt x="26695" y="0"/>
                  </a:moveTo>
                  <a:cubicBezTo>
                    <a:pt x="-6643" y="121179"/>
                    <a:pt x="-39980" y="242358"/>
                    <a:pt x="134645" y="349250"/>
                  </a:cubicBezTo>
                  <a:cubicBezTo>
                    <a:pt x="309270" y="456142"/>
                    <a:pt x="691857" y="548746"/>
                    <a:pt x="1074445" y="641350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6" name="Group 2115"/>
          <p:cNvGrpSpPr/>
          <p:nvPr/>
        </p:nvGrpSpPr>
        <p:grpSpPr>
          <a:xfrm>
            <a:off x="5068715" y="5787085"/>
            <a:ext cx="2230455" cy="662325"/>
            <a:chOff x="5068715" y="5787085"/>
            <a:chExt cx="2230455" cy="662325"/>
          </a:xfrm>
        </p:grpSpPr>
        <p:sp>
          <p:nvSpPr>
            <p:cNvPr id="38" name="TextBox 37"/>
            <p:cNvSpPr txBox="1"/>
            <p:nvPr/>
          </p:nvSpPr>
          <p:spPr>
            <a:xfrm rot="20172048">
              <a:off x="5158424" y="5881468"/>
              <a:ext cx="2140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Quần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áo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dài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tay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6" name="Oval 2065"/>
            <p:cNvSpPr/>
            <p:nvPr/>
          </p:nvSpPr>
          <p:spPr>
            <a:xfrm rot="20260908">
              <a:off x="5068715" y="5787085"/>
              <a:ext cx="2177182" cy="662325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87" name="Group 2086"/>
          <p:cNvGrpSpPr/>
          <p:nvPr/>
        </p:nvGrpSpPr>
        <p:grpSpPr>
          <a:xfrm>
            <a:off x="3232150" y="919959"/>
            <a:ext cx="738145" cy="1371612"/>
            <a:chOff x="3232150" y="919959"/>
            <a:chExt cx="738145" cy="1371612"/>
          </a:xfrm>
        </p:grpSpPr>
        <p:sp>
          <p:nvSpPr>
            <p:cNvPr id="40" name="TextBox 39"/>
            <p:cNvSpPr txBox="1"/>
            <p:nvPr/>
          </p:nvSpPr>
          <p:spPr>
            <a:xfrm rot="3171173">
              <a:off x="3061763" y="1421099"/>
              <a:ext cx="137161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Đặc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điểm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7" name="Freeform 2066"/>
            <p:cNvSpPr/>
            <p:nvPr/>
          </p:nvSpPr>
          <p:spPr>
            <a:xfrm>
              <a:off x="3232150" y="1162050"/>
              <a:ext cx="738145" cy="1117600"/>
            </a:xfrm>
            <a:custGeom>
              <a:avLst/>
              <a:gdLst>
                <a:gd name="connsiteX0" fmla="*/ 736600 w 738145"/>
                <a:gd name="connsiteY0" fmla="*/ 1117600 h 1117600"/>
                <a:gd name="connsiteX1" fmla="*/ 622300 w 738145"/>
                <a:gd name="connsiteY1" fmla="*/ 838200 h 1117600"/>
                <a:gd name="connsiteX2" fmla="*/ 0 w 738145"/>
                <a:gd name="connsiteY2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145" h="1117600">
                  <a:moveTo>
                    <a:pt x="736600" y="1117600"/>
                  </a:moveTo>
                  <a:cubicBezTo>
                    <a:pt x="740833" y="1071033"/>
                    <a:pt x="745067" y="1024467"/>
                    <a:pt x="622300" y="838200"/>
                  </a:cubicBezTo>
                  <a:cubicBezTo>
                    <a:pt x="499533" y="651933"/>
                    <a:pt x="249766" y="325966"/>
                    <a:pt x="0" y="0"/>
                  </a:cubicBezTo>
                </a:path>
              </a:pathLst>
            </a:custGeom>
            <a:noFill/>
            <a:ln w="762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88" name="Group 2087"/>
          <p:cNvGrpSpPr/>
          <p:nvPr/>
        </p:nvGrpSpPr>
        <p:grpSpPr>
          <a:xfrm>
            <a:off x="2266950" y="1795871"/>
            <a:ext cx="1719886" cy="496479"/>
            <a:chOff x="2266950" y="1795871"/>
            <a:chExt cx="1719886" cy="496479"/>
          </a:xfrm>
        </p:grpSpPr>
        <p:sp>
          <p:nvSpPr>
            <p:cNvPr id="41" name="TextBox 40"/>
            <p:cNvSpPr txBox="1"/>
            <p:nvPr/>
          </p:nvSpPr>
          <p:spPr>
            <a:xfrm rot="816932">
              <a:off x="2272415" y="1795871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8" name="Freeform 2067"/>
            <p:cNvSpPr/>
            <p:nvPr/>
          </p:nvSpPr>
          <p:spPr>
            <a:xfrm>
              <a:off x="2266950" y="1930400"/>
              <a:ext cx="1473200" cy="361950"/>
            </a:xfrm>
            <a:custGeom>
              <a:avLst/>
              <a:gdLst>
                <a:gd name="connsiteX0" fmla="*/ 1473200 w 1473200"/>
                <a:gd name="connsiteY0" fmla="*/ 361950 h 361950"/>
                <a:gd name="connsiteX1" fmla="*/ 1155700 w 1473200"/>
                <a:gd name="connsiteY1" fmla="*/ 298450 h 361950"/>
                <a:gd name="connsiteX2" fmla="*/ 0 w 1473200"/>
                <a:gd name="connsiteY2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200" h="361950">
                  <a:moveTo>
                    <a:pt x="1473200" y="361950"/>
                  </a:moveTo>
                  <a:cubicBezTo>
                    <a:pt x="1437216" y="360362"/>
                    <a:pt x="1401233" y="358775"/>
                    <a:pt x="1155700" y="298450"/>
                  </a:cubicBezTo>
                  <a:cubicBezTo>
                    <a:pt x="910167" y="238125"/>
                    <a:pt x="455083" y="119062"/>
                    <a:pt x="0" y="0"/>
                  </a:cubicBezTo>
                </a:path>
              </a:pathLst>
            </a:custGeom>
            <a:noFill/>
            <a:ln w="762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89" name="Group 2088"/>
          <p:cNvGrpSpPr/>
          <p:nvPr/>
        </p:nvGrpSpPr>
        <p:grpSpPr>
          <a:xfrm>
            <a:off x="2191988" y="2222735"/>
            <a:ext cx="1714421" cy="456965"/>
            <a:chOff x="2191988" y="2222735"/>
            <a:chExt cx="1714421" cy="456965"/>
          </a:xfrm>
        </p:grpSpPr>
        <p:sp>
          <p:nvSpPr>
            <p:cNvPr id="42" name="TextBox 41"/>
            <p:cNvSpPr txBox="1"/>
            <p:nvPr/>
          </p:nvSpPr>
          <p:spPr>
            <a:xfrm rot="21050267">
              <a:off x="2191988" y="2222735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Trang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phục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69" name="Freeform 2068"/>
            <p:cNvSpPr/>
            <p:nvPr/>
          </p:nvSpPr>
          <p:spPr>
            <a:xfrm>
              <a:off x="2368550" y="2324100"/>
              <a:ext cx="1530350" cy="355600"/>
            </a:xfrm>
            <a:custGeom>
              <a:avLst/>
              <a:gdLst>
                <a:gd name="connsiteX0" fmla="*/ 1530350 w 1530350"/>
                <a:gd name="connsiteY0" fmla="*/ 0 h 355600"/>
                <a:gd name="connsiteX1" fmla="*/ 1079500 w 1530350"/>
                <a:gd name="connsiteY1" fmla="*/ 196850 h 355600"/>
                <a:gd name="connsiteX2" fmla="*/ 0 w 1530350"/>
                <a:gd name="connsiteY2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0350" h="355600">
                  <a:moveTo>
                    <a:pt x="1530350" y="0"/>
                  </a:moveTo>
                  <a:cubicBezTo>
                    <a:pt x="1432454" y="68791"/>
                    <a:pt x="1334558" y="137583"/>
                    <a:pt x="1079500" y="196850"/>
                  </a:cubicBezTo>
                  <a:cubicBezTo>
                    <a:pt x="824442" y="256117"/>
                    <a:pt x="412221" y="305858"/>
                    <a:pt x="0" y="355600"/>
                  </a:cubicBezTo>
                </a:path>
              </a:pathLst>
            </a:custGeom>
            <a:noFill/>
            <a:ln w="76200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4" name="Group 2093"/>
          <p:cNvGrpSpPr/>
          <p:nvPr/>
        </p:nvGrpSpPr>
        <p:grpSpPr>
          <a:xfrm>
            <a:off x="736600" y="2192103"/>
            <a:ext cx="1702924" cy="492606"/>
            <a:chOff x="736600" y="2192103"/>
            <a:chExt cx="1702924" cy="492606"/>
          </a:xfrm>
        </p:grpSpPr>
        <p:sp>
          <p:nvSpPr>
            <p:cNvPr id="47" name="TextBox 46"/>
            <p:cNvSpPr txBox="1"/>
            <p:nvPr/>
          </p:nvSpPr>
          <p:spPr>
            <a:xfrm rot="816932">
              <a:off x="767323" y="2192103"/>
              <a:ext cx="167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Quần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áo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dài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0" name="Freeform 2069"/>
            <p:cNvSpPr/>
            <p:nvPr/>
          </p:nvSpPr>
          <p:spPr>
            <a:xfrm>
              <a:off x="736600" y="2368550"/>
              <a:ext cx="1625600" cy="316159"/>
            </a:xfrm>
            <a:custGeom>
              <a:avLst/>
              <a:gdLst>
                <a:gd name="connsiteX0" fmla="*/ 1625600 w 1625600"/>
                <a:gd name="connsiteY0" fmla="*/ 304800 h 316159"/>
                <a:gd name="connsiteX1" fmla="*/ 1035050 w 1625600"/>
                <a:gd name="connsiteY1" fmla="*/ 279400 h 316159"/>
                <a:gd name="connsiteX2" fmla="*/ 0 w 1625600"/>
                <a:gd name="connsiteY2" fmla="*/ 0 h 3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5600" h="316159">
                  <a:moveTo>
                    <a:pt x="1625600" y="304800"/>
                  </a:moveTo>
                  <a:cubicBezTo>
                    <a:pt x="1465791" y="317500"/>
                    <a:pt x="1305983" y="330200"/>
                    <a:pt x="1035050" y="279400"/>
                  </a:cubicBezTo>
                  <a:cubicBezTo>
                    <a:pt x="764117" y="228600"/>
                    <a:pt x="382058" y="114300"/>
                    <a:pt x="0" y="0"/>
                  </a:cubicBezTo>
                </a:path>
              </a:pathLst>
            </a:custGeom>
            <a:noFill/>
            <a:ln w="38100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5" name="Group 2094"/>
          <p:cNvGrpSpPr/>
          <p:nvPr/>
        </p:nvGrpSpPr>
        <p:grpSpPr>
          <a:xfrm>
            <a:off x="168750" y="2679700"/>
            <a:ext cx="2302005" cy="603250"/>
            <a:chOff x="168750" y="2679700"/>
            <a:chExt cx="2302005" cy="603250"/>
          </a:xfrm>
        </p:grpSpPr>
        <p:sp>
          <p:nvSpPr>
            <p:cNvPr id="48" name="TextBox 47"/>
            <p:cNvSpPr txBox="1"/>
            <p:nvPr/>
          </p:nvSpPr>
          <p:spPr>
            <a:xfrm rot="21306366">
              <a:off x="168750" y="2728331"/>
              <a:ext cx="2302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Áo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khoác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mỏng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1" name="Freeform 2070"/>
            <p:cNvSpPr/>
            <p:nvPr/>
          </p:nvSpPr>
          <p:spPr>
            <a:xfrm>
              <a:off x="323850" y="2679700"/>
              <a:ext cx="2083500" cy="603250"/>
            </a:xfrm>
            <a:custGeom>
              <a:avLst/>
              <a:gdLst>
                <a:gd name="connsiteX0" fmla="*/ 2044700 w 2083500"/>
                <a:gd name="connsiteY0" fmla="*/ 0 h 603250"/>
                <a:gd name="connsiteX1" fmla="*/ 1809750 w 2083500"/>
                <a:gd name="connsiteY1" fmla="*/ 368300 h 603250"/>
                <a:gd name="connsiteX2" fmla="*/ 0 w 2083500"/>
                <a:gd name="connsiteY2" fmla="*/ 6032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3500" h="603250">
                  <a:moveTo>
                    <a:pt x="2044700" y="0"/>
                  </a:moveTo>
                  <a:cubicBezTo>
                    <a:pt x="2097616" y="133879"/>
                    <a:pt x="2150533" y="267758"/>
                    <a:pt x="1809750" y="368300"/>
                  </a:cubicBezTo>
                  <a:cubicBezTo>
                    <a:pt x="1468967" y="468842"/>
                    <a:pt x="734483" y="536046"/>
                    <a:pt x="0" y="603250"/>
                  </a:cubicBezTo>
                </a:path>
              </a:pathLst>
            </a:custGeom>
            <a:noFill/>
            <a:ln w="38100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3" name="Group 2092"/>
          <p:cNvGrpSpPr/>
          <p:nvPr/>
        </p:nvGrpSpPr>
        <p:grpSpPr>
          <a:xfrm>
            <a:off x="279400" y="1571143"/>
            <a:ext cx="2208779" cy="460857"/>
            <a:chOff x="279400" y="1571143"/>
            <a:chExt cx="2208779" cy="460857"/>
          </a:xfrm>
        </p:grpSpPr>
        <p:sp>
          <p:nvSpPr>
            <p:cNvPr id="46" name="TextBox 45"/>
            <p:cNvSpPr txBox="1"/>
            <p:nvPr/>
          </p:nvSpPr>
          <p:spPr>
            <a:xfrm rot="21268904">
              <a:off x="384210" y="1571143"/>
              <a:ext cx="2103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Tết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nguyên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đán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2" name="Freeform 2071"/>
            <p:cNvSpPr/>
            <p:nvPr/>
          </p:nvSpPr>
          <p:spPr>
            <a:xfrm>
              <a:off x="279400" y="1880270"/>
              <a:ext cx="1968500" cy="151730"/>
            </a:xfrm>
            <a:custGeom>
              <a:avLst/>
              <a:gdLst>
                <a:gd name="connsiteX0" fmla="*/ 1968500 w 1968500"/>
                <a:gd name="connsiteY0" fmla="*/ 43780 h 151730"/>
                <a:gd name="connsiteX1" fmla="*/ 1390650 w 1968500"/>
                <a:gd name="connsiteY1" fmla="*/ 5680 h 151730"/>
                <a:gd name="connsiteX2" fmla="*/ 0 w 1968500"/>
                <a:gd name="connsiteY2" fmla="*/ 151730 h 1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0" h="151730">
                  <a:moveTo>
                    <a:pt x="1968500" y="43780"/>
                  </a:moveTo>
                  <a:cubicBezTo>
                    <a:pt x="1843616" y="15734"/>
                    <a:pt x="1718733" y="-12312"/>
                    <a:pt x="1390650" y="5680"/>
                  </a:cubicBezTo>
                  <a:cubicBezTo>
                    <a:pt x="1062567" y="23672"/>
                    <a:pt x="531283" y="87701"/>
                    <a:pt x="0" y="151730"/>
                  </a:cubicBezTo>
                </a:path>
              </a:pathLst>
            </a:cu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2" name="Group 2091"/>
          <p:cNvGrpSpPr/>
          <p:nvPr/>
        </p:nvGrpSpPr>
        <p:grpSpPr>
          <a:xfrm>
            <a:off x="1530738" y="977799"/>
            <a:ext cx="1786669" cy="431901"/>
            <a:chOff x="1530738" y="977799"/>
            <a:chExt cx="1786669" cy="431901"/>
          </a:xfrm>
        </p:grpSpPr>
        <p:sp>
          <p:nvSpPr>
            <p:cNvPr id="44" name="TextBox 43"/>
            <p:cNvSpPr txBox="1"/>
            <p:nvPr/>
          </p:nvSpPr>
          <p:spPr>
            <a:xfrm rot="21314052">
              <a:off x="1530738" y="977799"/>
              <a:ext cx="1686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Hoa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đua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nở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3" name="Freeform 2072"/>
            <p:cNvSpPr/>
            <p:nvPr/>
          </p:nvSpPr>
          <p:spPr>
            <a:xfrm>
              <a:off x="1676400" y="1256234"/>
              <a:ext cx="1641007" cy="153466"/>
            </a:xfrm>
            <a:custGeom>
              <a:avLst/>
              <a:gdLst>
                <a:gd name="connsiteX0" fmla="*/ 1638300 w 1641007"/>
                <a:gd name="connsiteY0" fmla="*/ 26466 h 153466"/>
                <a:gd name="connsiteX1" fmla="*/ 1517650 w 1641007"/>
                <a:gd name="connsiteY1" fmla="*/ 1066 h 153466"/>
                <a:gd name="connsiteX2" fmla="*/ 838200 w 1641007"/>
                <a:gd name="connsiteY2" fmla="*/ 58216 h 153466"/>
                <a:gd name="connsiteX3" fmla="*/ 0 w 1641007"/>
                <a:gd name="connsiteY3" fmla="*/ 153466 h 1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1007" h="153466">
                  <a:moveTo>
                    <a:pt x="1638300" y="26466"/>
                  </a:moveTo>
                  <a:cubicBezTo>
                    <a:pt x="1644650" y="11120"/>
                    <a:pt x="1651000" y="-4226"/>
                    <a:pt x="1517650" y="1066"/>
                  </a:cubicBezTo>
                  <a:cubicBezTo>
                    <a:pt x="1384300" y="6358"/>
                    <a:pt x="1091142" y="32816"/>
                    <a:pt x="838200" y="58216"/>
                  </a:cubicBezTo>
                  <a:cubicBezTo>
                    <a:pt x="585258" y="83616"/>
                    <a:pt x="292629" y="118541"/>
                    <a:pt x="0" y="153466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1" name="Group 2090"/>
          <p:cNvGrpSpPr/>
          <p:nvPr/>
        </p:nvGrpSpPr>
        <p:grpSpPr>
          <a:xfrm>
            <a:off x="2069240" y="473191"/>
            <a:ext cx="1371612" cy="695209"/>
            <a:chOff x="2069240" y="473191"/>
            <a:chExt cx="1371612" cy="695209"/>
          </a:xfrm>
        </p:grpSpPr>
        <p:sp>
          <p:nvSpPr>
            <p:cNvPr id="43" name="TextBox 42"/>
            <p:cNvSpPr txBox="1"/>
            <p:nvPr/>
          </p:nvSpPr>
          <p:spPr>
            <a:xfrm rot="1892431">
              <a:off x="2069240" y="473191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Ấm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áp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4" name="Freeform 2073"/>
            <p:cNvSpPr/>
            <p:nvPr/>
          </p:nvSpPr>
          <p:spPr>
            <a:xfrm>
              <a:off x="2108200" y="495300"/>
              <a:ext cx="1130300" cy="673100"/>
            </a:xfrm>
            <a:custGeom>
              <a:avLst/>
              <a:gdLst>
                <a:gd name="connsiteX0" fmla="*/ 1130300 w 1130300"/>
                <a:gd name="connsiteY0" fmla="*/ 673100 h 673100"/>
                <a:gd name="connsiteX1" fmla="*/ 768350 w 1130300"/>
                <a:gd name="connsiteY1" fmla="*/ 412750 h 673100"/>
                <a:gd name="connsiteX2" fmla="*/ 0 w 1130300"/>
                <a:gd name="connsiteY2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300" h="673100">
                  <a:moveTo>
                    <a:pt x="1130300" y="673100"/>
                  </a:moveTo>
                  <a:cubicBezTo>
                    <a:pt x="1043516" y="599016"/>
                    <a:pt x="956733" y="524933"/>
                    <a:pt x="768350" y="412750"/>
                  </a:cubicBezTo>
                  <a:cubicBezTo>
                    <a:pt x="579967" y="300567"/>
                    <a:pt x="289983" y="150283"/>
                    <a:pt x="0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090" name="Group 2089"/>
          <p:cNvGrpSpPr/>
          <p:nvPr/>
        </p:nvGrpSpPr>
        <p:grpSpPr>
          <a:xfrm>
            <a:off x="3052516" y="434932"/>
            <a:ext cx="1952532" cy="803318"/>
            <a:chOff x="3052516" y="434932"/>
            <a:chExt cx="1952532" cy="803318"/>
          </a:xfrm>
        </p:grpSpPr>
        <p:sp>
          <p:nvSpPr>
            <p:cNvPr id="45" name="TextBox 44"/>
            <p:cNvSpPr txBox="1"/>
            <p:nvPr/>
          </p:nvSpPr>
          <p:spPr>
            <a:xfrm rot="21314052">
              <a:off x="3052516" y="434932"/>
              <a:ext cx="1952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Cây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nảy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mầm</a:t>
              </a:r>
              <a:endParaRPr lang="en-US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5" name="Freeform 2074"/>
            <p:cNvSpPr/>
            <p:nvPr/>
          </p:nvSpPr>
          <p:spPr>
            <a:xfrm>
              <a:off x="3246185" y="762000"/>
              <a:ext cx="1501757" cy="476250"/>
            </a:xfrm>
            <a:custGeom>
              <a:avLst/>
              <a:gdLst>
                <a:gd name="connsiteX0" fmla="*/ 49465 w 1814765"/>
                <a:gd name="connsiteY0" fmla="*/ 476250 h 476250"/>
                <a:gd name="connsiteX1" fmla="*/ 11365 w 1814765"/>
                <a:gd name="connsiteY1" fmla="*/ 215900 h 476250"/>
                <a:gd name="connsiteX2" fmla="*/ 227265 w 1814765"/>
                <a:gd name="connsiteY2" fmla="*/ 69850 h 476250"/>
                <a:gd name="connsiteX3" fmla="*/ 881315 w 1814765"/>
                <a:gd name="connsiteY3" fmla="*/ 19050 h 476250"/>
                <a:gd name="connsiteX4" fmla="*/ 1814765 w 1814765"/>
                <a:gd name="connsiteY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765" h="476250">
                  <a:moveTo>
                    <a:pt x="49465" y="476250"/>
                  </a:moveTo>
                  <a:cubicBezTo>
                    <a:pt x="15598" y="379941"/>
                    <a:pt x="-18268" y="283633"/>
                    <a:pt x="11365" y="215900"/>
                  </a:cubicBezTo>
                  <a:cubicBezTo>
                    <a:pt x="40998" y="148167"/>
                    <a:pt x="82274" y="102658"/>
                    <a:pt x="227265" y="69850"/>
                  </a:cubicBezTo>
                  <a:cubicBezTo>
                    <a:pt x="372256" y="37042"/>
                    <a:pt x="616732" y="30692"/>
                    <a:pt x="881315" y="19050"/>
                  </a:cubicBezTo>
                  <a:cubicBezTo>
                    <a:pt x="1145898" y="7408"/>
                    <a:pt x="1480331" y="3704"/>
                    <a:pt x="1814765" y="0"/>
                  </a:cubicBezTo>
                </a:path>
              </a:pathLst>
            </a:cu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7" name="Group 2116"/>
          <p:cNvGrpSpPr/>
          <p:nvPr/>
        </p:nvGrpSpPr>
        <p:grpSpPr>
          <a:xfrm>
            <a:off x="2582366" y="3940849"/>
            <a:ext cx="1371612" cy="570191"/>
            <a:chOff x="2582366" y="3940849"/>
            <a:chExt cx="1371612" cy="570191"/>
          </a:xfrm>
        </p:grpSpPr>
        <p:sp>
          <p:nvSpPr>
            <p:cNvPr id="49" name="TextBox 48"/>
            <p:cNvSpPr txBox="1"/>
            <p:nvPr/>
          </p:nvSpPr>
          <p:spPr>
            <a:xfrm rot="1319572">
              <a:off x="2582366" y="3940849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Đặc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điểm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6" name="Freeform 2075"/>
            <p:cNvSpPr/>
            <p:nvPr/>
          </p:nvSpPr>
          <p:spPr>
            <a:xfrm>
              <a:off x="2667000" y="4046220"/>
              <a:ext cx="1066800" cy="464820"/>
            </a:xfrm>
            <a:custGeom>
              <a:avLst/>
              <a:gdLst>
                <a:gd name="connsiteX0" fmla="*/ 1066800 w 1066800"/>
                <a:gd name="connsiteY0" fmla="*/ 464820 h 464820"/>
                <a:gd name="connsiteX1" fmla="*/ 0 w 1066800"/>
                <a:gd name="connsiteY1" fmla="*/ 0 h 464820"/>
                <a:gd name="connsiteX2" fmla="*/ 0 w 1066800"/>
                <a:gd name="connsiteY2" fmla="*/ 0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464820">
                  <a:moveTo>
                    <a:pt x="1066800" y="46482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0" name="Group 2119"/>
          <p:cNvGrpSpPr/>
          <p:nvPr/>
        </p:nvGrpSpPr>
        <p:grpSpPr>
          <a:xfrm>
            <a:off x="1754575" y="3485807"/>
            <a:ext cx="1371612" cy="552793"/>
            <a:chOff x="1754575" y="3485807"/>
            <a:chExt cx="1371612" cy="552793"/>
          </a:xfrm>
        </p:grpSpPr>
        <p:sp>
          <p:nvSpPr>
            <p:cNvPr id="52" name="TextBox 51"/>
            <p:cNvSpPr txBox="1"/>
            <p:nvPr/>
          </p:nvSpPr>
          <p:spPr>
            <a:xfrm rot="481973">
              <a:off x="1754575" y="3485807"/>
              <a:ext cx="137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Giá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rét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7" name="Freeform 2076"/>
            <p:cNvSpPr/>
            <p:nvPr/>
          </p:nvSpPr>
          <p:spPr>
            <a:xfrm>
              <a:off x="1783080" y="3718560"/>
              <a:ext cx="907690" cy="320040"/>
            </a:xfrm>
            <a:custGeom>
              <a:avLst/>
              <a:gdLst>
                <a:gd name="connsiteX0" fmla="*/ 906780 w 907690"/>
                <a:gd name="connsiteY0" fmla="*/ 320040 h 320040"/>
                <a:gd name="connsiteX1" fmla="*/ 762000 w 907690"/>
                <a:gd name="connsiteY1" fmla="*/ 129540 h 320040"/>
                <a:gd name="connsiteX2" fmla="*/ 0 w 907690"/>
                <a:gd name="connsiteY2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7690" h="320040">
                  <a:moveTo>
                    <a:pt x="906780" y="320040"/>
                  </a:moveTo>
                  <a:cubicBezTo>
                    <a:pt x="909955" y="251460"/>
                    <a:pt x="913130" y="182880"/>
                    <a:pt x="762000" y="129540"/>
                  </a:cubicBezTo>
                  <a:cubicBezTo>
                    <a:pt x="610870" y="76200"/>
                    <a:pt x="305435" y="38100"/>
                    <a:pt x="0" y="0"/>
                  </a:cubicBez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1" name="Group 2120"/>
          <p:cNvGrpSpPr/>
          <p:nvPr/>
        </p:nvGrpSpPr>
        <p:grpSpPr>
          <a:xfrm>
            <a:off x="553930" y="3903386"/>
            <a:ext cx="2144930" cy="500974"/>
            <a:chOff x="553930" y="3903386"/>
            <a:chExt cx="2144930" cy="500974"/>
          </a:xfrm>
        </p:grpSpPr>
        <p:sp>
          <p:nvSpPr>
            <p:cNvPr id="53" name="TextBox 52"/>
            <p:cNvSpPr txBox="1"/>
            <p:nvPr/>
          </p:nvSpPr>
          <p:spPr>
            <a:xfrm rot="21155183">
              <a:off x="553930" y="3903386"/>
              <a:ext cx="214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Núi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cao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tuyết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8" name="Freeform 2077"/>
            <p:cNvSpPr/>
            <p:nvPr/>
          </p:nvSpPr>
          <p:spPr>
            <a:xfrm>
              <a:off x="579120" y="4053840"/>
              <a:ext cx="2103120" cy="350520"/>
            </a:xfrm>
            <a:custGeom>
              <a:avLst/>
              <a:gdLst>
                <a:gd name="connsiteX0" fmla="*/ 2103120 w 2103120"/>
                <a:gd name="connsiteY0" fmla="*/ 0 h 350520"/>
                <a:gd name="connsiteX1" fmla="*/ 0 w 2103120"/>
                <a:gd name="connsiteY1" fmla="*/ 35052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3120" h="350520">
                  <a:moveTo>
                    <a:pt x="2103120" y="0"/>
                  </a:moveTo>
                  <a:lnTo>
                    <a:pt x="0" y="350520"/>
                  </a:ln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2" name="Group 2121"/>
          <p:cNvGrpSpPr/>
          <p:nvPr/>
        </p:nvGrpSpPr>
        <p:grpSpPr>
          <a:xfrm>
            <a:off x="1428596" y="4053840"/>
            <a:ext cx="2144930" cy="845820"/>
            <a:chOff x="1428596" y="4053840"/>
            <a:chExt cx="2144930" cy="845820"/>
          </a:xfrm>
        </p:grpSpPr>
        <p:sp>
          <p:nvSpPr>
            <p:cNvPr id="54" name="TextBox 53"/>
            <p:cNvSpPr txBox="1"/>
            <p:nvPr/>
          </p:nvSpPr>
          <p:spPr>
            <a:xfrm rot="20239653">
              <a:off x="1428596" y="4140562"/>
              <a:ext cx="214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Cây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trụi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lá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79" name="Freeform 2078"/>
            <p:cNvSpPr/>
            <p:nvPr/>
          </p:nvSpPr>
          <p:spPr>
            <a:xfrm>
              <a:off x="1722120" y="4053840"/>
              <a:ext cx="1051946" cy="845820"/>
            </a:xfrm>
            <a:custGeom>
              <a:avLst/>
              <a:gdLst>
                <a:gd name="connsiteX0" fmla="*/ 975360 w 1051946"/>
                <a:gd name="connsiteY0" fmla="*/ 0 h 845820"/>
                <a:gd name="connsiteX1" fmla="*/ 952500 w 1051946"/>
                <a:gd name="connsiteY1" fmla="*/ 381000 h 845820"/>
                <a:gd name="connsiteX2" fmla="*/ 0 w 1051946"/>
                <a:gd name="connsiteY2" fmla="*/ 84582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946" h="845820">
                  <a:moveTo>
                    <a:pt x="975360" y="0"/>
                  </a:moveTo>
                  <a:cubicBezTo>
                    <a:pt x="1045210" y="120015"/>
                    <a:pt x="1115060" y="240030"/>
                    <a:pt x="952500" y="381000"/>
                  </a:cubicBezTo>
                  <a:cubicBezTo>
                    <a:pt x="789940" y="521970"/>
                    <a:pt x="394970" y="683895"/>
                    <a:pt x="0" y="845820"/>
                  </a:cubicBezTo>
                </a:path>
              </a:pathLst>
            </a:cu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8" name="Group 2117"/>
          <p:cNvGrpSpPr/>
          <p:nvPr/>
        </p:nvGrpSpPr>
        <p:grpSpPr>
          <a:xfrm>
            <a:off x="2394333" y="4503420"/>
            <a:ext cx="1714421" cy="777240"/>
            <a:chOff x="2394333" y="4503420"/>
            <a:chExt cx="1714421" cy="777240"/>
          </a:xfrm>
        </p:grpSpPr>
        <p:sp>
          <p:nvSpPr>
            <p:cNvPr id="50" name="TextBox 49"/>
            <p:cNvSpPr txBox="1"/>
            <p:nvPr/>
          </p:nvSpPr>
          <p:spPr>
            <a:xfrm rot="19748698">
              <a:off x="2394333" y="4520859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0" name="Freeform 2079"/>
            <p:cNvSpPr/>
            <p:nvPr/>
          </p:nvSpPr>
          <p:spPr>
            <a:xfrm>
              <a:off x="2735580" y="4503420"/>
              <a:ext cx="1005284" cy="777240"/>
            </a:xfrm>
            <a:custGeom>
              <a:avLst/>
              <a:gdLst>
                <a:gd name="connsiteX0" fmla="*/ 990600 w 1005284"/>
                <a:gd name="connsiteY0" fmla="*/ 0 h 777240"/>
                <a:gd name="connsiteX1" fmla="*/ 868680 w 1005284"/>
                <a:gd name="connsiteY1" fmla="*/ 259080 h 777240"/>
                <a:gd name="connsiteX2" fmla="*/ 0 w 1005284"/>
                <a:gd name="connsiteY2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284" h="777240">
                  <a:moveTo>
                    <a:pt x="990600" y="0"/>
                  </a:moveTo>
                  <a:cubicBezTo>
                    <a:pt x="1012190" y="64770"/>
                    <a:pt x="1033780" y="129540"/>
                    <a:pt x="868680" y="259080"/>
                  </a:cubicBezTo>
                  <a:cubicBezTo>
                    <a:pt x="703580" y="388620"/>
                    <a:pt x="351790" y="582930"/>
                    <a:pt x="0" y="777240"/>
                  </a:cubicBezTo>
                </a:path>
              </a:pathLst>
            </a:custGeom>
            <a:noFill/>
            <a:ln w="762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9" name="Group 2118"/>
          <p:cNvGrpSpPr/>
          <p:nvPr/>
        </p:nvGrpSpPr>
        <p:grpSpPr>
          <a:xfrm>
            <a:off x="3622710" y="4351491"/>
            <a:ext cx="797872" cy="1714421"/>
            <a:chOff x="3622710" y="4351491"/>
            <a:chExt cx="797872" cy="1714421"/>
          </a:xfrm>
        </p:grpSpPr>
        <p:sp>
          <p:nvSpPr>
            <p:cNvPr id="51" name="TextBox 50"/>
            <p:cNvSpPr txBox="1"/>
            <p:nvPr/>
          </p:nvSpPr>
          <p:spPr>
            <a:xfrm rot="2961049">
              <a:off x="3378705" y="5024036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Trang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phục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1" name="Freeform 2080"/>
            <p:cNvSpPr/>
            <p:nvPr/>
          </p:nvSpPr>
          <p:spPr>
            <a:xfrm>
              <a:off x="3622710" y="4533900"/>
              <a:ext cx="758790" cy="1158240"/>
            </a:xfrm>
            <a:custGeom>
              <a:avLst/>
              <a:gdLst>
                <a:gd name="connsiteX0" fmla="*/ 111090 w 758790"/>
                <a:gd name="connsiteY0" fmla="*/ 0 h 1158240"/>
                <a:gd name="connsiteX1" fmla="*/ 19650 w 758790"/>
                <a:gd name="connsiteY1" fmla="*/ 281940 h 1158240"/>
                <a:gd name="connsiteX2" fmla="*/ 446370 w 758790"/>
                <a:gd name="connsiteY2" fmla="*/ 792480 h 1158240"/>
                <a:gd name="connsiteX3" fmla="*/ 758790 w 758790"/>
                <a:gd name="connsiteY3" fmla="*/ 115824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790" h="1158240">
                  <a:moveTo>
                    <a:pt x="111090" y="0"/>
                  </a:moveTo>
                  <a:cubicBezTo>
                    <a:pt x="37430" y="74930"/>
                    <a:pt x="-36230" y="149860"/>
                    <a:pt x="19650" y="281940"/>
                  </a:cubicBezTo>
                  <a:cubicBezTo>
                    <a:pt x="75530" y="414020"/>
                    <a:pt x="323180" y="646430"/>
                    <a:pt x="446370" y="792480"/>
                  </a:cubicBezTo>
                  <a:cubicBezTo>
                    <a:pt x="569560" y="938530"/>
                    <a:pt x="664175" y="1048385"/>
                    <a:pt x="758790" y="1158240"/>
                  </a:cubicBezTo>
                </a:path>
              </a:pathLst>
            </a:custGeom>
            <a:noFill/>
            <a:ln w="762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3" name="Group 2122"/>
          <p:cNvGrpSpPr/>
          <p:nvPr/>
        </p:nvGrpSpPr>
        <p:grpSpPr>
          <a:xfrm>
            <a:off x="1126431" y="4985972"/>
            <a:ext cx="1714421" cy="408988"/>
            <a:chOff x="1126431" y="4985972"/>
            <a:chExt cx="1714421" cy="408988"/>
          </a:xfrm>
        </p:grpSpPr>
        <p:sp>
          <p:nvSpPr>
            <p:cNvPr id="55" name="TextBox 54"/>
            <p:cNvSpPr txBox="1"/>
            <p:nvPr/>
          </p:nvSpPr>
          <p:spPr>
            <a:xfrm rot="21356158">
              <a:off x="1126431" y="4985972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Giáng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sinh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2" name="Freeform 2081"/>
            <p:cNvSpPr/>
            <p:nvPr/>
          </p:nvSpPr>
          <p:spPr>
            <a:xfrm>
              <a:off x="1242060" y="5288280"/>
              <a:ext cx="1478280" cy="106680"/>
            </a:xfrm>
            <a:custGeom>
              <a:avLst/>
              <a:gdLst>
                <a:gd name="connsiteX0" fmla="*/ 1478280 w 1478280"/>
                <a:gd name="connsiteY0" fmla="*/ 0 h 106680"/>
                <a:gd name="connsiteX1" fmla="*/ 0 w 1478280"/>
                <a:gd name="connsiteY1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8280" h="106680">
                  <a:moveTo>
                    <a:pt x="1478280" y="0"/>
                  </a:moveTo>
                  <a:lnTo>
                    <a:pt x="0" y="106680"/>
                  </a:ln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4" name="Group 2123"/>
          <p:cNvGrpSpPr/>
          <p:nvPr/>
        </p:nvGrpSpPr>
        <p:grpSpPr>
          <a:xfrm>
            <a:off x="890049" y="5280660"/>
            <a:ext cx="2103507" cy="815340"/>
            <a:chOff x="890049" y="5280660"/>
            <a:chExt cx="2103507" cy="815340"/>
          </a:xfrm>
        </p:grpSpPr>
        <p:sp>
          <p:nvSpPr>
            <p:cNvPr id="57" name="TextBox 56"/>
            <p:cNvSpPr txBox="1"/>
            <p:nvPr/>
          </p:nvSpPr>
          <p:spPr>
            <a:xfrm rot="20770155">
              <a:off x="890049" y="5498218"/>
              <a:ext cx="2103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Tết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dương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lịch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3" name="Freeform 2082"/>
            <p:cNvSpPr/>
            <p:nvPr/>
          </p:nvSpPr>
          <p:spPr>
            <a:xfrm>
              <a:off x="1158240" y="5280660"/>
              <a:ext cx="1577765" cy="815340"/>
            </a:xfrm>
            <a:custGeom>
              <a:avLst/>
              <a:gdLst>
                <a:gd name="connsiteX0" fmla="*/ 1569720 w 1577765"/>
                <a:gd name="connsiteY0" fmla="*/ 0 h 815340"/>
                <a:gd name="connsiteX1" fmla="*/ 1341120 w 1577765"/>
                <a:gd name="connsiteY1" fmla="*/ 411480 h 815340"/>
                <a:gd name="connsiteX2" fmla="*/ 0 w 1577765"/>
                <a:gd name="connsiteY2" fmla="*/ 815340 h 8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7765" h="815340">
                  <a:moveTo>
                    <a:pt x="1569720" y="0"/>
                  </a:moveTo>
                  <a:cubicBezTo>
                    <a:pt x="1586230" y="137795"/>
                    <a:pt x="1602740" y="275590"/>
                    <a:pt x="1341120" y="411480"/>
                  </a:cubicBezTo>
                  <a:cubicBezTo>
                    <a:pt x="1079500" y="547370"/>
                    <a:pt x="539750" y="681355"/>
                    <a:pt x="0" y="815340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5" name="Group 2124"/>
          <p:cNvGrpSpPr/>
          <p:nvPr/>
        </p:nvGrpSpPr>
        <p:grpSpPr>
          <a:xfrm>
            <a:off x="2559608" y="5669280"/>
            <a:ext cx="2097312" cy="716280"/>
            <a:chOff x="2559608" y="5669280"/>
            <a:chExt cx="2097312" cy="716280"/>
          </a:xfrm>
        </p:grpSpPr>
        <p:sp>
          <p:nvSpPr>
            <p:cNvPr id="59" name="TextBox 58"/>
            <p:cNvSpPr txBox="1"/>
            <p:nvPr/>
          </p:nvSpPr>
          <p:spPr>
            <a:xfrm rot="20381041">
              <a:off x="2559608" y="5720108"/>
              <a:ext cx="2097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Áo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khoác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dày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4" name="Freeform 2083"/>
            <p:cNvSpPr/>
            <p:nvPr/>
          </p:nvSpPr>
          <p:spPr>
            <a:xfrm>
              <a:off x="2705100" y="5669280"/>
              <a:ext cx="1684020" cy="716280"/>
            </a:xfrm>
            <a:custGeom>
              <a:avLst/>
              <a:gdLst>
                <a:gd name="connsiteX0" fmla="*/ 1684020 w 1684020"/>
                <a:gd name="connsiteY0" fmla="*/ 0 h 716280"/>
                <a:gd name="connsiteX1" fmla="*/ 1188720 w 1684020"/>
                <a:gd name="connsiteY1" fmla="*/ 388620 h 716280"/>
                <a:gd name="connsiteX2" fmla="*/ 0 w 1684020"/>
                <a:gd name="connsiteY2" fmla="*/ 71628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020" h="716280">
                  <a:moveTo>
                    <a:pt x="1684020" y="0"/>
                  </a:moveTo>
                  <a:cubicBezTo>
                    <a:pt x="1576705" y="134620"/>
                    <a:pt x="1469390" y="269240"/>
                    <a:pt x="1188720" y="388620"/>
                  </a:cubicBezTo>
                  <a:cubicBezTo>
                    <a:pt x="908050" y="508000"/>
                    <a:pt x="454025" y="612140"/>
                    <a:pt x="0" y="71628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26" name="Group 2125"/>
          <p:cNvGrpSpPr/>
          <p:nvPr/>
        </p:nvGrpSpPr>
        <p:grpSpPr>
          <a:xfrm>
            <a:off x="4343400" y="5485876"/>
            <a:ext cx="1974298" cy="396764"/>
            <a:chOff x="4343400" y="5485876"/>
            <a:chExt cx="1974298" cy="396764"/>
          </a:xfrm>
        </p:grpSpPr>
        <p:sp>
          <p:nvSpPr>
            <p:cNvPr id="58" name="TextBox 57"/>
            <p:cNvSpPr txBox="1"/>
            <p:nvPr/>
          </p:nvSpPr>
          <p:spPr>
            <a:xfrm rot="537067">
              <a:off x="4603277" y="5485876"/>
              <a:ext cx="1714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Áo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len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85" name="Freeform 2084"/>
            <p:cNvSpPr/>
            <p:nvPr/>
          </p:nvSpPr>
          <p:spPr>
            <a:xfrm>
              <a:off x="4343400" y="5669280"/>
              <a:ext cx="1143000" cy="213360"/>
            </a:xfrm>
            <a:custGeom>
              <a:avLst/>
              <a:gdLst>
                <a:gd name="connsiteX0" fmla="*/ 0 w 1143000"/>
                <a:gd name="connsiteY0" fmla="*/ 0 h 213360"/>
                <a:gd name="connsiteX1" fmla="*/ 441960 w 1143000"/>
                <a:gd name="connsiteY1" fmla="*/ 68580 h 213360"/>
                <a:gd name="connsiteX2" fmla="*/ 1143000 w 1143000"/>
                <a:gd name="connsiteY2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13360">
                  <a:moveTo>
                    <a:pt x="0" y="0"/>
                  </a:moveTo>
                  <a:cubicBezTo>
                    <a:pt x="125730" y="16510"/>
                    <a:pt x="251460" y="33020"/>
                    <a:pt x="441960" y="68580"/>
                  </a:cubicBezTo>
                  <a:cubicBezTo>
                    <a:pt x="632460" y="104140"/>
                    <a:pt x="887730" y="158750"/>
                    <a:pt x="1143000" y="21336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86" name="TextBox 2085"/>
          <p:cNvSpPr txBox="1"/>
          <p:nvPr/>
        </p:nvSpPr>
        <p:spPr>
          <a:xfrm>
            <a:off x="4691396" y="1452139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SƠ ĐỒ TƯ DUY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3" name="Picture 6" descr="Free Vector | Natural disasters cartoon icons s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49867" r="75133" b="27733"/>
          <a:stretch>
            <a:fillRect/>
          </a:stretch>
        </p:blipFill>
        <p:spPr bwMode="auto">
          <a:xfrm>
            <a:off x="11602134" y="1215513"/>
            <a:ext cx="569622" cy="5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4" descr="Premium Vector | Mixed forest with trees cartoon illustrati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38">
            <a:off x="7524535" y="741556"/>
            <a:ext cx="924513" cy="5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6" descr="Hot weather png images | PNGEg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" b="8565"/>
          <a:stretch>
            <a:fillRect/>
          </a:stretch>
        </p:blipFill>
        <p:spPr bwMode="auto">
          <a:xfrm>
            <a:off x="10907614" y="304039"/>
            <a:ext cx="1082871" cy="7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" descr="13 Transparent Kite Cartoon 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81" y="1456901"/>
            <a:ext cx="584835" cy="6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10" descr="Download Free png Transparent Beach Clipart Png - Island Cartoon Png, Png  Download ... - DLPNG.com"/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368" y="1972309"/>
            <a:ext cx="997704" cy="8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12" descr="Clothes Kids Stock Illustrations – 30,219 Clothes Kids Stock Illustrations,  Vectors &amp;amp; Clipart - Dreamstime"/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6"/>
          <a:stretch>
            <a:fillRect/>
          </a:stretch>
        </p:blipFill>
        <p:spPr bwMode="auto">
          <a:xfrm rot="1397665">
            <a:off x="7538872" y="2835677"/>
            <a:ext cx="809871" cy="4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2" descr="Clothes Kids Stock Illustrations – 30,219 Clothes Kids Stock Illustrations,  Vectors &amp;amp; Clipart - Dreamstim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53567" r="-1146" b="1895"/>
          <a:stretch>
            <a:fillRect/>
          </a:stretch>
        </p:blipFill>
        <p:spPr bwMode="auto">
          <a:xfrm rot="1233438">
            <a:off x="8179235" y="3397708"/>
            <a:ext cx="809871" cy="4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14" descr="Kids Sunglasses Png , Free Transparent Clipart - ClipartKey"/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85" y="3921644"/>
            <a:ext cx="718400" cy="3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16" descr="Ribbon Clipart For Kid - Hat Clipart | Full Size PNG Download | Seek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49" y="4508608"/>
            <a:ext cx="729205" cy="4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18" descr="Autumn Tree Vector, Tree Clipart, Autumn, Leaves PNG Transparent Clipart  Image and PSD File for Free Download | Autumn trees, Leaves vector, Vector  trees"/>
          <p:cNvPicPr>
            <a:picLocks noChangeAspect="1" noChangeArrowheads="1"/>
          </p:cNvPicPr>
          <p:nvPr/>
        </p:nvPicPr>
        <p:blipFill rotWithShape="1">
          <a:blip r:embed="rId11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r="12076" b="8196"/>
          <a:stretch>
            <a:fillRect/>
          </a:stretch>
        </p:blipFill>
        <p:spPr bwMode="auto">
          <a:xfrm>
            <a:off x="11127517" y="4839906"/>
            <a:ext cx="985966" cy="11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20" descr="Nội Thất Việt mừng trung thu, Nội thất tại Hải Phòng ,Phào chỉ PU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44" y="6142742"/>
            <a:ext cx="1188690" cy="7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22" descr="Hình ảnh Vật Liệu Thương Mại đèn Bí Ngô Halloween, Clipart Bí Ngô,  Halloween, Đèn Bí Ngô Halloween miễn phí tải tập tin PNG PSDComment và  Vector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08" y="6192454"/>
            <a:ext cx="691089" cy="6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24" descr="Winter clothing png images | PNGEg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00" b="97800" l="10000" r="90000">
                        <a14:foregroundMark x1="41000" y1="37800" x2="52889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34" y="6136545"/>
            <a:ext cx="658151" cy="7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26" descr="Winter png images | PNGWing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65" b="97500" l="10000" r="90000">
                        <a14:foregroundMark x1="42826" y1="43804" x2="55217" y2="44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28" y="6096000"/>
            <a:ext cx="760261" cy="7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Girls Children Wearing Autumn Clothing Set, One Girlthrowing..  Royalty Free Cliparts, Vectors, And Stock Illustration. Image 83922374.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23260" r="7567" b="22116"/>
          <a:stretch>
            <a:fillRect/>
          </a:stretch>
        </p:blipFill>
        <p:spPr bwMode="auto">
          <a:xfrm rot="20154228">
            <a:off x="6071640" y="4653259"/>
            <a:ext cx="1226247" cy="793825"/>
          </a:xfrm>
          <a:prstGeom prst="roundRect">
            <a:avLst>
              <a:gd name="adj" fmla="val 3180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ods Clipart Snowy - Tree With No Background, Cliparts &amp;amp; Cartoons - Jing.fm"/>
          <p:cNvPicPr>
            <a:picLocks noChangeAspect="1" noChangeArrowheads="1"/>
          </p:cNvPicPr>
          <p:nvPr/>
        </p:nvPicPr>
        <p:blipFill>
          <a:blip r:embed="rId19" cstate="hq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8" y="4349744"/>
            <a:ext cx="760728" cy="7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>
            <a:fillRect/>
          </a:stretch>
        </p:blipFill>
        <p:spPr>
          <a:xfrm>
            <a:off x="1319977" y="3267702"/>
            <a:ext cx="469005" cy="666634"/>
          </a:xfrm>
          <a:prstGeom prst="rect">
            <a:avLst/>
          </a:prstGeom>
        </p:spPr>
      </p:pic>
      <p:pic>
        <p:nvPicPr>
          <p:cNvPr id="1034" name="Picture 10" descr="Christmas 卡通聖誕老人 卡通馴鹿 聖誕快樂 免費png素材庫, 聖誕禮物, 聖誕老人, 聖誕素材，PSD格式圖案和PNG圖片免費下載 | Christmas  cartoons, Santa cartoon, Cartoon reindeer"/>
          <p:cNvPicPr>
            <a:picLocks noChangeAspect="1" noChangeArrowheads="1"/>
          </p:cNvPicPr>
          <p:nvPr/>
        </p:nvPicPr>
        <p:blipFill rotWithShape="1">
          <a:blip r:embed="rId21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7" b="14946"/>
          <a:stretch>
            <a:fillRect/>
          </a:stretch>
        </p:blipFill>
        <p:spPr bwMode="auto">
          <a:xfrm>
            <a:off x="343930" y="5986334"/>
            <a:ext cx="1483127" cy="8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smiling girls dressed in different clothes"/>
          <p:cNvPicPr>
            <a:picLocks noChangeAspect="1" noChangeArrowheads="1"/>
          </p:cNvPicPr>
          <p:nvPr/>
        </p:nvPicPr>
        <p:blipFill rotWithShape="1">
          <a:blip r:embed="rId2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1973" r="6601" b="21602"/>
          <a:stretch>
            <a:fillRect/>
          </a:stretch>
        </p:blipFill>
        <p:spPr bwMode="auto">
          <a:xfrm>
            <a:off x="2933508" y="2634819"/>
            <a:ext cx="1715363" cy="10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Mầm Cây Mọc | Mẫu PSD và Vector &amp;amp; PNG Miễn phí Tải - Pikbest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7059" l="5000" r="90000">
                        <a14:foregroundMark x1="9706" y1="62059" x2="18235" y2="61765"/>
                        <a14:foregroundMark x1="76471" y1="57353" x2="84706" y2="55882"/>
                        <a14:foregroundMark x1="48529" y1="79706" x2="48235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76" y="-58599"/>
            <a:ext cx="976307" cy="9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pring Flowers. Cartoon Floral Background In Vector. Spring Concept..  Royalty Free Cliparts, Vectors, And Stock Illustration. Image 28279329."/>
          <p:cNvPicPr>
            <a:picLocks noChangeAspect="1" noChangeArrowheads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6"/>
          <a:stretch>
            <a:fillRect/>
          </a:stretch>
        </p:blipFill>
        <p:spPr bwMode="auto">
          <a:xfrm>
            <a:off x="195463" y="224882"/>
            <a:ext cx="1456698" cy="11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ui Tết Nam - Tet concept #nhuchan #tet #tetholiday #vietnam #illustration  #illustrator #childrenphoto #chi… | Vietnam art, African art projects, Cute  illustration"/>
          <p:cNvPicPr>
            <a:picLocks noChangeAspect="1" noChangeArrowheads="1"/>
          </p:cNvPicPr>
          <p:nvPr/>
        </p:nvPicPr>
        <p:blipFill rotWithShape="1">
          <a:blip r:embed="rId2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8266" r="10212" b="8031"/>
          <a:stretch>
            <a:fillRect/>
          </a:stretch>
        </p:blipFill>
        <p:spPr bwMode="auto">
          <a:xfrm>
            <a:off x="-21300" y="1911985"/>
            <a:ext cx="1066006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/>
      <p:bldP spid="10" grpId="0"/>
      <p:bldP spid="11" grpId="0"/>
      <p:bldP spid="12" grpId="0"/>
      <p:bldP spid="23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WPS Slides</Application>
  <PresentationFormat>Widescreen</PresentationFormat>
  <Paragraphs>105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106</cp:revision>
  <dcterms:created xsi:type="dcterms:W3CDTF">2021-06-02T02:35:00Z</dcterms:created>
  <dcterms:modified xsi:type="dcterms:W3CDTF">2025-05-07T07:34:30Z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1DB9591BCFF3412487F879AF70CC4809_13</vt:lpwstr>
  </property>
  <property fmtid="{D5CDD505-2E9C-101B-9397-08002B2CF9AE}" pid="3" name="KSOProductBuildVer">
    <vt:lpwstr>1033-12.2.0.20795</vt:lpwstr>
  </property>
</Properties>
</file>