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61" r:id="rId3"/>
    <p:sldId id="422" r:id="rId4"/>
    <p:sldId id="423" r:id="rId5"/>
    <p:sldId id="424" r:id="rId6"/>
    <p:sldId id="385" r:id="rId7"/>
    <p:sldId id="395" r:id="rId8"/>
    <p:sldId id="425" r:id="rId9"/>
    <p:sldId id="40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496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3EED0-C4D1-46FA-9F57-D6C23F8BE88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56791-AA23-4167-8DA3-CAA5F89329A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>
            <a:spLocks noGrp="1"/>
          </p:cNvSpPr>
          <p:nvPr>
            <p:ph type="pic" sz="quarter" idx="10"/>
          </p:nvPr>
        </p:nvSpPr>
        <p:spPr>
          <a:xfrm>
            <a:off x="2127621" y="2007590"/>
            <a:ext cx="2784764" cy="2784764"/>
          </a:xfrm>
          <a:custGeom>
            <a:avLst/>
            <a:gdLst>
              <a:gd name="connsiteX0" fmla="*/ 1392382 w 2784764"/>
              <a:gd name="connsiteY0" fmla="*/ 0 h 2784764"/>
              <a:gd name="connsiteX1" fmla="*/ 2784764 w 2784764"/>
              <a:gd name="connsiteY1" fmla="*/ 1392382 h 2784764"/>
              <a:gd name="connsiteX2" fmla="*/ 1392382 w 2784764"/>
              <a:gd name="connsiteY2" fmla="*/ 2784764 h 2784764"/>
              <a:gd name="connsiteX3" fmla="*/ 0 w 2784764"/>
              <a:gd name="connsiteY3" fmla="*/ 1392382 h 278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764" h="2784764">
                <a:moveTo>
                  <a:pt x="1392382" y="0"/>
                </a:moveTo>
                <a:lnTo>
                  <a:pt x="2784764" y="1392382"/>
                </a:lnTo>
                <a:lnTo>
                  <a:pt x="1392382" y="2784764"/>
                </a:lnTo>
                <a:lnTo>
                  <a:pt x="0" y="1392382"/>
                </a:lnTo>
                <a:close/>
              </a:path>
            </a:pathLst>
          </a:custGeom>
          <a:solidFill>
            <a:schemeClr val="bg1"/>
          </a:solidFill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375" y="397300"/>
            <a:ext cx="1205257" cy="12052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3.wav"/><Relationship Id="rId3" Type="http://schemas.openxmlformats.org/officeDocument/2006/relationships/image" Target="../media/image21.png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6475" cy="77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689840" y="384209"/>
            <a:ext cx="72161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ngày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tháng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...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221" r="66775"/>
          <a:stretch>
            <a:fillRect/>
          </a:stretch>
        </p:blipFill>
        <p:spPr>
          <a:xfrm flipH="1">
            <a:off x="9466478" y="186507"/>
            <a:ext cx="2924839" cy="26630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" t="2363" r="53001" b="43858"/>
          <a:stretch>
            <a:fillRect/>
          </a:stretch>
        </p:blipFill>
        <p:spPr>
          <a:xfrm>
            <a:off x="-377576" y="232992"/>
            <a:ext cx="4084477" cy="2660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185" y="1254205"/>
            <a:ext cx="4688230" cy="1072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579" y="1967407"/>
            <a:ext cx="3176291" cy="1780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745" y="3114162"/>
            <a:ext cx="11309060" cy="30299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04734" y="209862"/>
            <a:ext cx="11062741" cy="64576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1910985" y="125594"/>
            <a:ext cx="7509240" cy="788806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vật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nuôi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vùng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Nam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1125" y="966445"/>
            <a:ext cx="5826338" cy="5348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2950" y="1676400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Lợn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" y="257175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5814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Vịt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04734" y="209861"/>
            <a:ext cx="11062741" cy="62576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4152900" y="5419725"/>
            <a:ext cx="4314825" cy="609600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Trang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trại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lợn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5575" y="342899"/>
            <a:ext cx="6896100" cy="4604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04734" y="209861"/>
            <a:ext cx="11062741" cy="62576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4019550" y="5334000"/>
            <a:ext cx="4314825" cy="609600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Trang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trại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gà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5549" y="377070"/>
            <a:ext cx="6984941" cy="46711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62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09174" y="-208012"/>
            <a:ext cx="7860547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sv-SE" sz="6600" b="0" i="0" u="none" strike="noStrike" kern="1200" cap="none" spc="0" normalizeH="0" baseline="0" noProof="0" dirty="0">
              <a:ln w="127000"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LNTH-Hoa Nho LNTH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13" y="927162"/>
            <a:ext cx="9882473" cy="443217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ãi Biển Mùa Hè Hoạt Hình. Thiên Đường Nghỉ Dưỡng Thiên Nhiên, Đại Dương  Hoặc Bờ Biển. Minh Họa Nền Phong Cảnh Bên Bờ Biển Vector - Free.Vector6.co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30" y="0"/>
            <a:ext cx="12366259" cy="719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77367" y="562170"/>
            <a:ext cx="11637266" cy="2057401"/>
            <a:chOff x="2569573" y="404009"/>
            <a:chExt cx="14773550" cy="2057401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2569573" y="404009"/>
              <a:ext cx="14773550" cy="2057401"/>
            </a:xfrm>
            <a:prstGeom prst="roundRect">
              <a:avLst/>
            </a:prstGeom>
            <a:solidFill>
              <a:srgbClr val="F0E7A2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: Rounded Corners 5"/>
            <p:cNvSpPr/>
            <p:nvPr/>
          </p:nvSpPr>
          <p:spPr>
            <a:xfrm>
              <a:off x="2760136" y="544370"/>
              <a:ext cx="14392424" cy="1776679"/>
            </a:xfrm>
            <a:prstGeom prst="roundRect">
              <a:avLst/>
            </a:prstGeom>
            <a:solidFill>
              <a:srgbClr val="FFFF79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93423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Sưu tầm Nam Bộ và hình ảnh về một dân tộc hoặc một hoạt động sản xuất ở vùng chia sẻ với các bạn.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9342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675" y="3221293"/>
            <a:ext cx="3793490" cy="3777068"/>
          </a:xfrm>
          <a:prstGeom prst="rect">
            <a:avLst/>
          </a:prstGeom>
        </p:spPr>
      </p:pic>
      <p:pic>
        <p:nvPicPr>
          <p:cNvPr id="3" name="Picture 2" descr="Shape, circle&#10;&#10;Description automatically generated with medium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7" y="3260846"/>
            <a:ext cx="3350197" cy="4914717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504" y="3260846"/>
            <a:ext cx="3350197" cy="483460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32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32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04734" y="209861"/>
            <a:ext cx="11062741" cy="62576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6437" y="514349"/>
            <a:ext cx="7519988" cy="5772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8980" l="430" r="92837">
                        <a14:foregroundMark x1="13610" y1="80000" x2="13610" y2="80000"/>
                        <a14:foregroundMark x1="6734" y1="72245" x2="6734" y2="72245"/>
                        <a14:foregroundMark x1="7020" y1="60612" x2="7020" y2="60612"/>
                        <a14:foregroundMark x1="6734" y1="57143" x2="5014" y2="61837"/>
                        <a14:foregroundMark x1="4298" y1="67551" x2="4585" y2="75306"/>
                        <a14:foregroundMark x1="4585" y1="75306" x2="4585" y2="75306"/>
                        <a14:foregroundMark x1="5587" y1="80408" x2="7450" y2="86939"/>
                        <a14:foregroundMark x1="7450" y1="86939" x2="7450" y2="86939"/>
                        <a14:foregroundMark x1="9169" y1="88571" x2="15903" y2="92041"/>
                        <a14:foregroundMark x1="15903" y1="92041" x2="15903" y2="92041"/>
                        <a14:foregroundMark x1="18338" y1="93265" x2="23926" y2="94694"/>
                        <a14:foregroundMark x1="28367" y1="95510" x2="30229" y2="95918"/>
                        <a14:foregroundMark x1="36246" y1="95918" x2="37679" y2="96735"/>
                        <a14:foregroundMark x1="44699" y1="98163" x2="46705" y2="98163"/>
                        <a14:foregroundMark x1="50573" y1="98163" x2="53009" y2="98980"/>
                        <a14:foregroundMark x1="61461" y1="96327" x2="61461" y2="96327"/>
                        <a14:foregroundMark x1="29799" y1="86939" x2="29799" y2="86939"/>
                        <a14:foregroundMark x1="18195" y1="83061" x2="18195" y2="83061"/>
                        <a14:foregroundMark x1="2006" y1="57143" x2="2006" y2="57143"/>
                        <a14:foregroundMark x1="2006" y1="54694" x2="2006" y2="54694"/>
                        <a14:foregroundMark x1="2436" y1="90816" x2="2436" y2="90816"/>
                        <a14:foregroundMark x1="430" y1="61837" x2="430" y2="61837"/>
                        <a14:foregroundMark x1="1003" y1="53673" x2="1003" y2="53673"/>
                        <a14:foregroundMark x1="71920" y1="89796" x2="71920" y2="89796"/>
                        <a14:foregroundMark x1="92120" y1="95918" x2="92120" y2="95918"/>
                        <a14:foregroundMark x1="92837" y1="94286" x2="92837" y2="94286"/>
                        <a14:foregroundMark x1="46705" y1="88571" x2="46705" y2="88571"/>
                        <a14:foregroundMark x1="20630" y1="68776" x2="20630" y2="68776"/>
                        <a14:foregroundMark x1="16189" y1="60612" x2="16189" y2="60612"/>
                        <a14:foregroundMark x1="30229" y1="55510" x2="30229" y2="55510"/>
                        <a14:foregroundMark x1="32951" y1="70612" x2="32951" y2="70612"/>
                        <a14:foregroundMark x1="44413" y1="75918" x2="44413" y2="7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941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492" y="320586"/>
            <a:ext cx="8575015" cy="45910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WPS Slides</Application>
  <PresentationFormat>Widescreen</PresentationFormat>
  <Paragraphs>16</Paragraphs>
  <Slides>8</Slides>
  <Notes>2</Notes>
  <HiddenSlides>0</HiddenSlides>
  <MMClips>5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6" baseType="lpstr">
      <vt:lpstr>Arial</vt:lpstr>
      <vt:lpstr>SimSun</vt:lpstr>
      <vt:lpstr>Wingdings</vt:lpstr>
      <vt:lpstr>iCiel Altus</vt:lpstr>
      <vt:lpstr>Segoe Print</vt:lpstr>
      <vt:lpstr>思源黑体 CN Medium</vt:lpstr>
      <vt:lpstr>Calibri</vt:lpstr>
      <vt:lpstr>Calibri</vt:lpstr>
      <vt:lpstr>Cambria</vt:lpstr>
      <vt:lpstr>Microsoft YaHei</vt:lpstr>
      <vt:lpstr>Arial Unicode MS</vt:lpstr>
      <vt:lpstr>Calibri Light</vt:lpstr>
      <vt:lpstr>LNTH-Hoa Nho LNTH</vt:lpstr>
      <vt:lpstr>DFPOP1-W9</vt:lpstr>
      <vt:lpstr>Times New Roman</vt:lpstr>
      <vt:lpstr>等线</vt:lpstr>
      <vt:lpstr>等线 Light</vt:lpstr>
      <vt:lpstr>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Kiều Trang Nguyễn</cp:lastModifiedBy>
  <cp:revision>31</cp:revision>
  <dcterms:created xsi:type="dcterms:W3CDTF">2024-01-23T12:54:00Z</dcterms:created>
  <dcterms:modified xsi:type="dcterms:W3CDTF">2025-05-07T08:03:04Z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5B9404DD02E244B297E7222E4E736696_12</vt:lpwstr>
  </property>
  <property fmtid="{D5CDD505-2E9C-101B-9397-08002B2CF9AE}" pid="3" name="KSOProductBuildVer">
    <vt:lpwstr>1033-12.2.0.20795</vt:lpwstr>
  </property>
</Properties>
</file>