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61" r:id="rId3"/>
    <p:sldId id="372" r:id="rId4"/>
    <p:sldId id="259" r:id="rId5"/>
    <p:sldId id="369" r:id="rId6"/>
    <p:sldId id="292" r:id="rId7"/>
    <p:sldId id="414" r:id="rId8"/>
    <p:sldId id="415" r:id="rId9"/>
    <p:sldId id="416" r:id="rId10"/>
    <p:sldId id="318" r:id="rId11"/>
    <p:sldId id="4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96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3EED0-C4D1-46FA-9F57-D6C23F8BE88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6791-AA23-4167-8DA3-CAA5F89329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375" y="397300"/>
            <a:ext cx="1205257" cy="12052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6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475" cy="77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689840" y="384209"/>
            <a:ext cx="7216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...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21" r="66775"/>
          <a:stretch>
            <a:fillRect/>
          </a:stretch>
        </p:blipFill>
        <p:spPr>
          <a:xfrm flipH="1">
            <a:off x="9466478" y="186507"/>
            <a:ext cx="2924839" cy="26630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" t="2363" r="53001" b="43858"/>
          <a:stretch>
            <a:fillRect/>
          </a:stretch>
        </p:blipFill>
        <p:spPr>
          <a:xfrm>
            <a:off x="-377576" y="232992"/>
            <a:ext cx="4084477" cy="2660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85" y="1254205"/>
            <a:ext cx="4688230" cy="107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579" y="1967407"/>
            <a:ext cx="3176291" cy="1780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745" y="3114162"/>
            <a:ext cx="11309060" cy="30299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4734" y="209862"/>
            <a:ext cx="11062741" cy="6457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1910985" y="125594"/>
            <a:ext cx="7509240" cy="78880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Nam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1125" y="966445"/>
            <a:ext cx="5826338" cy="5348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950" y="167640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" y="257175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sầu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xoài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,..) 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525" y="39719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1" y="1009131"/>
            <a:ext cx="11717528" cy="31823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008" y="430923"/>
            <a:ext cx="11109435" cy="60014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2952" y="525031"/>
            <a:ext cx="5238151" cy="5632424"/>
            <a:chOff x="889380" y="593055"/>
            <a:chExt cx="5238151" cy="5632424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889380" y="593055"/>
              <a:ext cx="5238151" cy="56324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55725" y="1805153"/>
              <a:ext cx="5009553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Hoạt động 1:  Tìm hiểu về dân cư 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12" name="Picture 23"/>
          <p:cNvPicPr>
            <a:picLocks noChangeAspect="1"/>
          </p:cNvPicPr>
          <p:nvPr/>
        </p:nvPicPr>
        <p:blipFill rotWithShape="1">
          <a:blip r:embed="rId3"/>
          <a:srcRect b="25274"/>
          <a:stretch>
            <a:fillRect/>
          </a:stretch>
        </p:blipFill>
        <p:spPr>
          <a:xfrm>
            <a:off x="6307863" y="250157"/>
            <a:ext cx="5136247" cy="61821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3088" r="3088"/>
          <a:stretch>
            <a:fillRect/>
          </a:stretch>
        </p:blipFill>
        <p:spPr>
          <a:xfrm>
            <a:off x="50783" y="-77820"/>
            <a:ext cx="12192001" cy="6935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3" y="3230807"/>
            <a:ext cx="5864242" cy="373078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11" name="Group 10"/>
          <p:cNvGrpSpPr/>
          <p:nvPr/>
        </p:nvGrpSpPr>
        <p:grpSpPr>
          <a:xfrm>
            <a:off x="101908" y="695483"/>
            <a:ext cx="12062382" cy="960001"/>
            <a:chOff x="101908" y="640063"/>
            <a:chExt cx="12062382" cy="9600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08" y="640063"/>
              <a:ext cx="937183" cy="9600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27107" y="640063"/>
              <a:ext cx="937183" cy="96000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830929" y="817491"/>
            <a:ext cx="6065795" cy="2553891"/>
          </a:xfrm>
          <a:prstGeom prst="wedgeRoundRectCallout">
            <a:avLst>
              <a:gd name="adj1" fmla="val -61773"/>
              <a:gd name="adj2" fmla="val 49891"/>
              <a:gd name="adj3" fmla="val 16667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800" dirty="0" err="1">
                <a:solidFill>
                  <a:prstClr val="black"/>
                </a:solidFill>
              </a:rPr>
              <a:t>Đọc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thông</a:t>
            </a:r>
            <a:r>
              <a:rPr lang="en-US" sz="4800" dirty="0">
                <a:solidFill>
                  <a:prstClr val="black"/>
                </a:solidFill>
              </a:rPr>
              <a:t> tin, </a:t>
            </a:r>
            <a:r>
              <a:rPr lang="en-US" sz="4800" dirty="0" err="1">
                <a:solidFill>
                  <a:prstClr val="black"/>
                </a:solidFill>
              </a:rPr>
              <a:t>em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hãy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kể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tên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một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số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dân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tộc</a:t>
            </a:r>
            <a:r>
              <a:rPr lang="en-US" sz="4800" dirty="0">
                <a:solidFill>
                  <a:prstClr val="black"/>
                </a:solidFill>
              </a:rPr>
              <a:t> ở </a:t>
            </a:r>
            <a:r>
              <a:rPr lang="en-US" sz="4800" dirty="0" err="1">
                <a:solidFill>
                  <a:prstClr val="black"/>
                </a:solidFill>
              </a:rPr>
              <a:t>vùng</a:t>
            </a:r>
            <a:r>
              <a:rPr lang="en-US" sz="4800" dirty="0">
                <a:solidFill>
                  <a:prstClr val="black"/>
                </a:solidFill>
              </a:rPr>
              <a:t> Nam </a:t>
            </a:r>
            <a:r>
              <a:rPr lang="en-US" sz="4800" dirty="0" err="1">
                <a:solidFill>
                  <a:prstClr val="black"/>
                </a:solidFill>
              </a:rPr>
              <a:t>Bộ</a:t>
            </a:r>
            <a:r>
              <a:rPr lang="en-US" sz="4800" dirty="0">
                <a:solidFill>
                  <a:prstClr val="black"/>
                </a:solidFill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4734" y="209861"/>
            <a:ext cx="11062741" cy="6048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1467" y="308436"/>
            <a:ext cx="9956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 Chăm ở Nam Bộ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1100137"/>
            <a:ext cx="7429500" cy="4761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4734" y="209861"/>
            <a:ext cx="11062741" cy="6048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1467" y="308436"/>
            <a:ext cx="9956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Me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674" y="1128712"/>
            <a:ext cx="7820025" cy="4869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008" y="430923"/>
            <a:ext cx="11109435" cy="60014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2" name="Picture 23"/>
          <p:cNvPicPr>
            <a:picLocks noChangeAspect="1"/>
          </p:cNvPicPr>
          <p:nvPr/>
        </p:nvPicPr>
        <p:blipFill rotWithShape="1">
          <a:blip r:embed="rId1"/>
          <a:srcRect b="25274"/>
          <a:stretch>
            <a:fillRect/>
          </a:stretch>
        </p:blipFill>
        <p:spPr>
          <a:xfrm>
            <a:off x="7867650" y="1565113"/>
            <a:ext cx="4233685" cy="50958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/>
          <p:cNvSpPr/>
          <p:nvPr/>
        </p:nvSpPr>
        <p:spPr>
          <a:xfrm>
            <a:off x="723900" y="2002019"/>
            <a:ext cx="7019925" cy="3798706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Nam Bộ là vùng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đông dân,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vùng có số dân là hơn 35 triệu người (năm 2020) </a:t>
            </a:r>
            <a:endParaRPr lang="vi-VN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lvl="0" indent="-5715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 số dân tộc ở Nam Bộ chủ yếu là: Kinh, Khơ me, Hoa, Chăm,..</a:t>
            </a:r>
            <a:endParaRPr lang="vi-VN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008" y="430923"/>
            <a:ext cx="11109435" cy="60014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4047" y="525031"/>
            <a:ext cx="5267056" cy="5632424"/>
            <a:chOff x="860475" y="593055"/>
            <a:chExt cx="5267056" cy="5632424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889380" y="593055"/>
              <a:ext cx="5238151" cy="56324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60475" y="1547978"/>
              <a:ext cx="5123853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Hoạt động 2: Tìm hiểu về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một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số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hoạt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động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sản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xuất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ở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vùng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Nam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Bộ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12" name="Picture 23"/>
          <p:cNvPicPr>
            <a:picLocks noChangeAspect="1"/>
          </p:cNvPicPr>
          <p:nvPr/>
        </p:nvPicPr>
        <p:blipFill rotWithShape="1">
          <a:blip r:embed="rId3"/>
          <a:srcRect b="25274"/>
          <a:stretch>
            <a:fillRect/>
          </a:stretch>
        </p:blipFill>
        <p:spPr>
          <a:xfrm>
            <a:off x="6307863" y="250157"/>
            <a:ext cx="5136247" cy="61821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4734" y="209862"/>
            <a:ext cx="11062741" cy="6457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10786" y="77969"/>
            <a:ext cx="2851514" cy="78880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nghiệp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550" y="2247900"/>
            <a:ext cx="4457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Đọc thông tin và quan sát hình 1, em hãy kể tên và chỉ trên lược đồ một số cây trồng, vật nuôi chính ở vùng Nam Bộ.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550" y="756895"/>
            <a:ext cx="5826338" cy="5348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WPS Slides</Application>
  <PresentationFormat>Widescreen</PresentationFormat>
  <Paragraphs>27</Paragraphs>
  <Slides>10</Slides>
  <Notes>2</Notes>
  <HiddenSlides>0</HiddenSlides>
  <MMClips>5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SimSun</vt:lpstr>
      <vt:lpstr>Wingdings</vt:lpstr>
      <vt:lpstr>iCiel Altus</vt:lpstr>
      <vt:lpstr>Segoe Print</vt:lpstr>
      <vt:lpstr>思源黑体 CN Medium</vt:lpstr>
      <vt:lpstr>Calibri</vt:lpstr>
      <vt:lpstr>Calibri</vt:lpstr>
      <vt:lpstr>Cambria</vt:lpstr>
      <vt:lpstr>Microsoft YaHei</vt:lpstr>
      <vt:lpstr>Arial Unicode MS</vt:lpstr>
      <vt:lpstr>Calibri Light</vt:lpstr>
      <vt:lpstr>LNTH-Hoa Nho LNTH</vt:lpstr>
      <vt:lpstr>DFPOP1-W9</vt:lpstr>
      <vt:lpstr>Times New Roman</vt:lpstr>
      <vt:lpstr>等线</vt:lpstr>
      <vt:lpstr>等线 Light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Kiều Trang Nguyễn</cp:lastModifiedBy>
  <cp:revision>32</cp:revision>
  <dcterms:created xsi:type="dcterms:W3CDTF">2024-01-23T12:54:00Z</dcterms:created>
  <dcterms:modified xsi:type="dcterms:W3CDTF">2025-05-07T08:01:34Z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EDB2B21F0EE44F8EAC7115D7703F8620_13</vt:lpwstr>
  </property>
  <property fmtid="{D5CDD505-2E9C-101B-9397-08002B2CF9AE}" pid="3" name="KSOProductBuildVer">
    <vt:lpwstr>1033-12.2.0.20795</vt:lpwstr>
  </property>
</Properties>
</file>