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2" r:id="rId2"/>
    <p:sldId id="292" r:id="rId3"/>
    <p:sldId id="298" r:id="rId4"/>
    <p:sldId id="260" r:id="rId5"/>
    <p:sldId id="297" r:id="rId6"/>
    <p:sldId id="299" r:id="rId7"/>
    <p:sldId id="300" r:id="rId8"/>
    <p:sldId id="301" r:id="rId9"/>
    <p:sldId id="284" r:id="rId10"/>
    <p:sldId id="302" r:id="rId11"/>
    <p:sldId id="304" r:id="rId12"/>
    <p:sldId id="305" r:id="rId13"/>
    <p:sldId id="306" r:id="rId14"/>
    <p:sldId id="307" r:id="rId15"/>
    <p:sldId id="311" r:id="rId16"/>
    <p:sldId id="310" r:id="rId17"/>
    <p:sldId id="303" r:id="rId18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1EFFF"/>
    <a:srgbClr val="40505E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39.png"/><Relationship Id="rId3" Type="http://schemas.openxmlformats.org/officeDocument/2006/relationships/slide" Target="slide11.xml"/><Relationship Id="rId7" Type="http://schemas.openxmlformats.org/officeDocument/2006/relationships/image" Target="../media/image36.png"/><Relationship Id="rId12" Type="http://schemas.openxmlformats.org/officeDocument/2006/relationships/slide" Target="slide15.xml"/><Relationship Id="rId2" Type="http://schemas.openxmlformats.org/officeDocument/2006/relationships/image" Target="../media/image2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openxmlformats.org/officeDocument/2006/relationships/slide" Target="slide14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12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7.xml"/><Relationship Id="rId5" Type="http://schemas.openxmlformats.org/officeDocument/2006/relationships/slide" Target="slide14.xm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2.xml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" y="0"/>
            <a:ext cx="9141747" cy="514508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40602" y="379928"/>
            <a:ext cx="7518304" cy="559188"/>
          </a:xfrm>
        </p:spPr>
        <p:txBody>
          <a:bodyPr>
            <a:noAutofit/>
          </a:bodyPr>
          <a:lstStyle/>
          <a:p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1: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Các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0, 1, 2, 3, 4, 5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000321"/>
            <a:ext cx="6949665" cy="31872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1324924" y="1206311"/>
            <a:ext cx="6497325" cy="33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5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376152" y="724012"/>
            <a:ext cx="6531352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3.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2759195" y="1447538"/>
            <a:ext cx="2602158" cy="7744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35" y="1567545"/>
            <a:ext cx="2343924" cy="3809363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2759197" y="2575325"/>
            <a:ext cx="2602156" cy="795668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2759195" y="3704266"/>
            <a:ext cx="2605855" cy="795668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6218993" y="1447538"/>
            <a:ext cx="2698394" cy="815811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6218991" y="2550565"/>
            <a:ext cx="2698396" cy="820428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6218991" y="3690839"/>
            <a:ext cx="2688513" cy="81282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310564" y="1655310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06841" y="2776113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06841" y="3912585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54721" y="1655310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54721" y="2788493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54721" y="3912585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0450" y="1740587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01" y="1740587"/>
            <a:ext cx="799835" cy="149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81" y="1740588"/>
            <a:ext cx="986972" cy="166391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36302" y="769734"/>
            <a:ext cx="326644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31" y="1740586"/>
            <a:ext cx="799835" cy="1499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12" y="1740587"/>
            <a:ext cx="799835" cy="1499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53" y="1740588"/>
            <a:ext cx="986972" cy="166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" y="2310530"/>
            <a:ext cx="2548364" cy="125691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sp>
        <p:nvSpPr>
          <p:cNvPr id="20" name="Action Button: Home 19">
            <a:hlinkClick r:id="rId6" action="ppaction://hlinksldjump" highlightClick="1"/>
          </p:cNvPr>
          <p:cNvSpPr/>
          <p:nvPr/>
        </p:nvSpPr>
        <p:spPr>
          <a:xfrm>
            <a:off x="8413642" y="4448629"/>
            <a:ext cx="472966" cy="4797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12203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0450" y="1740587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01" y="1740587"/>
            <a:ext cx="799835" cy="149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81" y="1740588"/>
            <a:ext cx="986972" cy="166391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36302" y="769734"/>
            <a:ext cx="326644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12" y="1740587"/>
            <a:ext cx="799835" cy="1499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53" y="1740588"/>
            <a:ext cx="986972" cy="166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" y="2310530"/>
            <a:ext cx="2548364" cy="125691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38" y="1658588"/>
            <a:ext cx="986972" cy="1663910"/>
          </a:xfrm>
          <a:prstGeom prst="rect">
            <a:avLst/>
          </a:prstGeom>
        </p:spPr>
      </p:pic>
      <p:sp>
        <p:nvSpPr>
          <p:cNvPr id="15" name="Action Button: Home 14">
            <a:hlinkClick r:id="rId6" action="ppaction://hlinksldjump" highlightClick="1"/>
          </p:cNvPr>
          <p:cNvSpPr/>
          <p:nvPr/>
        </p:nvSpPr>
        <p:spPr>
          <a:xfrm>
            <a:off x="8413642" y="4448629"/>
            <a:ext cx="472966" cy="4797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4088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17" y="1740585"/>
            <a:ext cx="799835" cy="14999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46" y="1740585"/>
            <a:ext cx="799835" cy="1499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0450" y="1740587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01" y="1740587"/>
            <a:ext cx="799835" cy="149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05" y="1658586"/>
            <a:ext cx="986972" cy="166391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36302" y="769734"/>
            <a:ext cx="326644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31" y="1740586"/>
            <a:ext cx="799835" cy="1499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" y="2310530"/>
            <a:ext cx="2548364" cy="125691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4</a:t>
            </a:r>
          </a:p>
        </p:txBody>
      </p:sp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8413642" y="4448629"/>
            <a:ext cx="472966" cy="4797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26245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0450" y="1740587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44" y="1658587"/>
            <a:ext cx="986972" cy="166391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36302" y="769734"/>
            <a:ext cx="326644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67" y="1740587"/>
            <a:ext cx="799835" cy="1499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53" y="1740588"/>
            <a:ext cx="986972" cy="166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" y="2310530"/>
            <a:ext cx="2548364" cy="125691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87" y="1658587"/>
            <a:ext cx="986972" cy="1663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10" y="1740588"/>
            <a:ext cx="986972" cy="1663910"/>
          </a:xfrm>
          <a:prstGeom prst="rect">
            <a:avLst/>
          </a:prstGeom>
        </p:spPr>
      </p:pic>
      <p:sp>
        <p:nvSpPr>
          <p:cNvPr id="18" name="Action Button: Home 17">
            <a:hlinkClick r:id="rId6" action="ppaction://hlinksldjump" highlightClick="1"/>
          </p:cNvPr>
          <p:cNvSpPr/>
          <p:nvPr/>
        </p:nvSpPr>
        <p:spPr>
          <a:xfrm>
            <a:off x="8413642" y="4448629"/>
            <a:ext cx="472966" cy="4797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341580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73" y="1740585"/>
            <a:ext cx="799835" cy="14999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17" y="1740585"/>
            <a:ext cx="799835" cy="14999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646" y="1740585"/>
            <a:ext cx="799835" cy="1499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0450" y="1740587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01" y="1740587"/>
            <a:ext cx="799835" cy="149991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36302" y="769734"/>
            <a:ext cx="326644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31" y="1740586"/>
            <a:ext cx="799835" cy="1499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" y="2310530"/>
            <a:ext cx="2548364" cy="125691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5</a:t>
            </a: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8413642" y="4448629"/>
            <a:ext cx="472966" cy="4797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30904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0450" y="1740587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81" y="1740588"/>
            <a:ext cx="986972" cy="166391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36302" y="769734"/>
            <a:ext cx="3266441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rồi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nhặt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cà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rốt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đã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tô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màu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53" y="1740588"/>
            <a:ext cx="986972" cy="166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" y="2310530"/>
            <a:ext cx="2548364" cy="125691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43785" y="29746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09" y="1740587"/>
            <a:ext cx="986972" cy="1663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84" y="1740586"/>
            <a:ext cx="986972" cy="1663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12" y="1740586"/>
            <a:ext cx="986972" cy="1663910"/>
          </a:xfrm>
          <a:prstGeom prst="rect">
            <a:avLst/>
          </a:prstGeom>
        </p:spPr>
      </p:pic>
      <p:sp>
        <p:nvSpPr>
          <p:cNvPr id="20" name="Action Button: Home 19">
            <a:hlinkClick r:id="rId5" action="ppaction://hlinksldjump" highlightClick="1"/>
          </p:cNvPr>
          <p:cNvSpPr/>
          <p:nvPr/>
        </p:nvSpPr>
        <p:spPr>
          <a:xfrm>
            <a:off x="8413642" y="4448629"/>
            <a:ext cx="472966" cy="4797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1" name="Cloud Callout 20"/>
          <p:cNvSpPr/>
          <p:nvPr/>
        </p:nvSpPr>
        <p:spPr>
          <a:xfrm>
            <a:off x="925151" y="1256819"/>
            <a:ext cx="1840126" cy="9675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Không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củ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cà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rốt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đã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tô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endParaRPr lang="en-GB" sz="1013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784"/>
            <a:ext cx="4521200" cy="33909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844013" y="299050"/>
            <a:ext cx="5503999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4.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Đưa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các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chú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gà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2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về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chuồng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và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chúng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3032042" y="2721428"/>
            <a:ext cx="1883869" cy="17707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74414" y="1232913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174414" y="1232913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4061054" y="1495499"/>
            <a:ext cx="760496" cy="926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5337913" y="1838029"/>
            <a:ext cx="919607" cy="10602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4863611" y="3791746"/>
            <a:ext cx="834712" cy="964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5838891" y="3008901"/>
            <a:ext cx="837257" cy="953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7257143" y="776349"/>
            <a:ext cx="1705429" cy="1694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6679522" y="2000914"/>
            <a:ext cx="837257" cy="953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6619850" y="3788054"/>
            <a:ext cx="732069" cy="1089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7355293" y="2721428"/>
            <a:ext cx="1690555" cy="16764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447109" y="1573784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3791436" y="1556963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3791436" y="2909851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5624689" y="1530636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5624689" y="2919127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7457942" y="2909851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79" y="1734601"/>
            <a:ext cx="1147852" cy="841758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04" y="1798929"/>
            <a:ext cx="939413" cy="68890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63" y="3123945"/>
            <a:ext cx="1036093" cy="759802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247" y="3080578"/>
            <a:ext cx="1156580" cy="84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83" y="3116706"/>
            <a:ext cx="410904" cy="4109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21" y="3130997"/>
            <a:ext cx="408080" cy="408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52" y="3545438"/>
            <a:ext cx="372580" cy="3725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77" y="3544503"/>
            <a:ext cx="373515" cy="373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" y="1830254"/>
            <a:ext cx="3417646" cy="1708823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791436" y="817556"/>
            <a:ext cx="5206865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1.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Đếm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con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vật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trong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endParaRPr lang="en-GB" sz="20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07286" y="2457419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68030" y="2441374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771235" y="2461700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107286" y="3827478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968030" y="3811433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771235" y="3831759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8A93DB-507D-11C3-F584-FE4FF2F0689A}"/>
              </a:ext>
            </a:extLst>
          </p:cNvPr>
          <p:cNvSpPr/>
          <p:nvPr/>
        </p:nvSpPr>
        <p:spPr>
          <a:xfrm>
            <a:off x="5113490" y="2458496"/>
            <a:ext cx="347729" cy="347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10F280-6B38-D859-0364-4B182DC34A0C}"/>
              </a:ext>
            </a:extLst>
          </p:cNvPr>
          <p:cNvSpPr/>
          <p:nvPr/>
        </p:nvSpPr>
        <p:spPr>
          <a:xfrm>
            <a:off x="6959502" y="2452635"/>
            <a:ext cx="347729" cy="347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457F89-F389-2179-3D0C-EE264ECC93B2}"/>
              </a:ext>
            </a:extLst>
          </p:cNvPr>
          <p:cNvSpPr/>
          <p:nvPr/>
        </p:nvSpPr>
        <p:spPr>
          <a:xfrm>
            <a:off x="8771234" y="2469855"/>
            <a:ext cx="347729" cy="347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95CED7-A42C-F923-7AAE-6AF3CB8A0136}"/>
              </a:ext>
            </a:extLst>
          </p:cNvPr>
          <p:cNvSpPr/>
          <p:nvPr/>
        </p:nvSpPr>
        <p:spPr>
          <a:xfrm>
            <a:off x="5094366" y="3815527"/>
            <a:ext cx="347729" cy="347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664551D-0914-22D3-6715-16B61C636D6B}"/>
              </a:ext>
            </a:extLst>
          </p:cNvPr>
          <p:cNvSpPr/>
          <p:nvPr/>
        </p:nvSpPr>
        <p:spPr>
          <a:xfrm>
            <a:off x="6958075" y="3800172"/>
            <a:ext cx="347729" cy="347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175244B-651F-7A98-9B7B-EB548D0F18D2}"/>
              </a:ext>
            </a:extLst>
          </p:cNvPr>
          <p:cNvSpPr/>
          <p:nvPr/>
        </p:nvSpPr>
        <p:spPr>
          <a:xfrm>
            <a:off x="8771234" y="3827477"/>
            <a:ext cx="347729" cy="347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45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5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16038" y="4546242"/>
            <a:ext cx="435581" cy="44180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ounded Rectangle 1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0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858061" y="88906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858061" y="88906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chó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73869" y="4597757"/>
            <a:ext cx="429231" cy="4353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ounded Rectangle 1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50" y="1606496"/>
            <a:ext cx="1078523" cy="957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70" y="1745924"/>
            <a:ext cx="1212556" cy="1076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19" y="2440546"/>
            <a:ext cx="1225939" cy="1088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77330" y="4601268"/>
            <a:ext cx="425771" cy="4318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ounded Rectangle 1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43" y="1934259"/>
            <a:ext cx="1677902" cy="1490311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858061" y="88906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mèo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53" y="2000308"/>
            <a:ext cx="1529177" cy="13582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77330" y="4594645"/>
            <a:ext cx="438649" cy="4449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ounded Rectangle 1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4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858061" y="88906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43" y="1452332"/>
            <a:ext cx="1094734" cy="10947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1" y="1568631"/>
            <a:ext cx="1087210" cy="10872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347" y="2600446"/>
            <a:ext cx="992631" cy="9926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94" y="2555548"/>
            <a:ext cx="995122" cy="995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70891" y="4600899"/>
            <a:ext cx="415916" cy="4218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ounded Rectangle 1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56" y="1717346"/>
            <a:ext cx="1887415" cy="167640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58061" y="88906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thỏ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580128" y="4597758"/>
            <a:ext cx="416533" cy="4224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Rounded Rectangle 13"/>
          <p:cNvSpPr/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11" y="1496523"/>
            <a:ext cx="1010998" cy="897968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58061" y="88906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vịt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553" y="2440546"/>
            <a:ext cx="1951283" cy="2157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64" y="1426464"/>
            <a:ext cx="1010998" cy="897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93" y="2368983"/>
            <a:ext cx="1010998" cy="897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83" y="2864866"/>
            <a:ext cx="1010998" cy="897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6896" y="2502867"/>
            <a:ext cx="1073606" cy="897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38" y="183183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1" y="1503873"/>
            <a:ext cx="7772400" cy="3400425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204178" y="1379998"/>
            <a:ext cx="8688684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2.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Chúng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mình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cùng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tìm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thích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hợp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ở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dấu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hỏi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nào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38" y="2378288"/>
            <a:ext cx="1445961" cy="1060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69" y="2378288"/>
            <a:ext cx="1469824" cy="1077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54" y="2371860"/>
            <a:ext cx="1454727" cy="1066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03" y="2363110"/>
            <a:ext cx="1490522" cy="1093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5559</TotalTime>
  <Words>262</Words>
  <Application>Microsoft Office PowerPoint</Application>
  <PresentationFormat>Custom</PresentationFormat>
  <Paragraphs>69</Paragraphs>
  <Slides>17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Lato Heavy</vt:lpstr>
      <vt:lpstr>Office Theme</vt:lpstr>
      <vt:lpstr>Bài 1: Các số 0, 1, 2, 3, 4,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146</cp:revision>
  <dcterms:created xsi:type="dcterms:W3CDTF">2020-02-21T03:04:01Z</dcterms:created>
  <dcterms:modified xsi:type="dcterms:W3CDTF">2022-09-08T13:21:41Z</dcterms:modified>
</cp:coreProperties>
</file>