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3" r:id="rId2"/>
    <p:sldId id="257" r:id="rId3"/>
    <p:sldId id="272" r:id="rId4"/>
    <p:sldId id="258" r:id="rId5"/>
    <p:sldId id="259" r:id="rId6"/>
    <p:sldId id="260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/>
        </p14:section>
        <p14:section name="Tiết 1" id="{FC1EB638-55A5-41E2-BCD3-97F546B7510E}">
          <p14:sldIdLst>
            <p14:sldId id="273"/>
            <p14:sldId id="257"/>
            <p14:sldId id="272"/>
            <p14:sldId id="258"/>
            <p14:sldId id="259"/>
            <p14:sldId id="260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66"/>
    <a:srgbClr val="FF00FF"/>
    <a:srgbClr val="0066FF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964FD-AC4B-42F8-8F61-C45754CF3D76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BD5F3-36B4-45CE-ADF5-170BCC634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4.png"/><Relationship Id="rId5" Type="http://schemas.openxmlformats.org/officeDocument/2006/relationships/image" Target="../media/image2.wmf"/><Relationship Id="rId10" Type="http://schemas.openxmlformats.org/officeDocument/2006/relationships/image" Target="../media/image13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84"/>
            <a:ext cx="3230925" cy="1302869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46711" y="4835022"/>
          <a:ext cx="2417027" cy="1413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2828925" imgH="2457450" progId="Photoshop.Image.13">
                  <p:embed/>
                </p:oleObj>
              </mc:Choice>
              <mc:Fallback>
                <p:oleObj name="Image" r:id="rId4" imgW="2828925" imgH="2457450" progId="Photoshop.Image.13">
                  <p:embed/>
                  <p:pic>
                    <p:nvPicPr>
                      <p:cNvPr id="0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6711" y="4835022"/>
                        <a:ext cx="2417027" cy="1413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815207" y="4503566"/>
          <a:ext cx="3068026" cy="1799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276350" imgH="1276350" progId="Photoshop.Image.13">
                  <p:embed/>
                </p:oleObj>
              </mc:Choice>
              <mc:Fallback>
                <p:oleObj name="Image" r:id="rId6" imgW="1276350" imgH="1276350" progId="Photoshop.Image.13">
                  <p:embed/>
                  <p:pic>
                    <p:nvPicPr>
                      <p:cNvPr id="0" name="Objec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15207" y="4503566"/>
                        <a:ext cx="3068026" cy="1799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804649" y="5403450"/>
            <a:ext cx="1419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sáu</a:t>
            </a:r>
            <a:endParaRPr lang="en-GB" sz="44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68126" y="503411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chemeClr val="accent1">
                    <a:lumMod val="75000"/>
                  </a:schemeClr>
                </a:solidFill>
                <a:latin typeface="HP-211" panose="020B0803050302020204" pitchFamily="34" charset="0"/>
              </a:rPr>
              <a:t>6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107" y="1490091"/>
            <a:ext cx="4423138" cy="2729484"/>
          </a:xfrm>
          <a:prstGeom prst="rect">
            <a:avLst/>
          </a:prstGeom>
        </p:spPr>
      </p:pic>
      <p:pic>
        <p:nvPicPr>
          <p:cNvPr id="4" name="Hình ảnh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31087" y="753505"/>
            <a:ext cx="2380454" cy="4202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64" y="114300"/>
            <a:ext cx="3230925" cy="1302869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524750" y="1792610"/>
          <a:ext cx="2177493" cy="1620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2828925" imgH="2457450" progId="Photoshop.Image.13">
                  <p:embed/>
                </p:oleObj>
              </mc:Choice>
              <mc:Fallback>
                <p:oleObj name="Image" r:id="rId4" imgW="2828925" imgH="2457450" progId="Photoshop.Image.13">
                  <p:embed/>
                  <p:pic>
                    <p:nvPicPr>
                      <p:cNvPr id="0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24750" y="1792610"/>
                        <a:ext cx="2177493" cy="1620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629525" y="4299903"/>
          <a:ext cx="2371725" cy="171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2828925" imgH="2457450" progId="Photoshop.Image.13">
                  <p:embed/>
                </p:oleObj>
              </mc:Choice>
              <mc:Fallback>
                <p:oleObj name="Image" r:id="rId6" imgW="2828925" imgH="2457450" progId="Photoshop.Image.13">
                  <p:embed/>
                  <p:pic>
                    <p:nvPicPr>
                      <p:cNvPr id="0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9525" y="4299903"/>
                        <a:ext cx="2371725" cy="1717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0097776" y="1849818"/>
          <a:ext cx="1585249" cy="1464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7" imgW="1276350" imgH="1276350" progId="Photoshop.Image.13">
                  <p:embed/>
                </p:oleObj>
              </mc:Choice>
              <mc:Fallback>
                <p:oleObj name="Image" r:id="rId7" imgW="1276350" imgH="1276350" progId="Photoshop.Image.13">
                  <p:embed/>
                  <p:pic>
                    <p:nvPicPr>
                      <p:cNvPr id="0" name="Object 1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097776" y="1849818"/>
                        <a:ext cx="1585249" cy="1464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0169339" y="4217177"/>
          <a:ext cx="1703699" cy="171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9" imgW="1276350" imgH="1276350" progId="Photoshop.Image.13">
                  <p:embed/>
                </p:oleObj>
              </mc:Choice>
              <mc:Fallback>
                <p:oleObj name="Image" r:id="rId9" imgW="1276350" imgH="1276350" progId="Photoshop.Image.13">
                  <p:embed/>
                  <p:pic>
                    <p:nvPicPr>
                      <p:cNvPr id="0" name="Object 1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169339" y="4217177"/>
                        <a:ext cx="1703699" cy="1717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359353" y="3466093"/>
            <a:ext cx="132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bảy</a:t>
            </a:r>
            <a:endParaRPr lang="en-GB" sz="40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59353" y="5934490"/>
            <a:ext cx="11240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tám</a:t>
            </a:r>
            <a:endParaRPr lang="en-GB" sz="44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26398" y="1954811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chemeClr val="accent1">
                    <a:lumMod val="75000"/>
                  </a:schemeClr>
                </a:solidFill>
                <a:latin typeface="HP-211" panose="020B0803050302020204" pitchFamily="34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47960" y="477383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chemeClr val="accent1">
                    <a:lumMod val="75000"/>
                  </a:schemeClr>
                </a:solidFill>
                <a:latin typeface="HP-211" panose="020B0803050302020204" pitchFamily="34" charset="0"/>
              </a:rPr>
              <a:t>8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1614" y="1954811"/>
            <a:ext cx="3076575" cy="16531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614" y="4217177"/>
            <a:ext cx="3076575" cy="2002648"/>
          </a:xfrm>
          <a:prstGeom prst="rect">
            <a:avLst/>
          </a:prstGeom>
        </p:spPr>
      </p:pic>
      <p:pic>
        <p:nvPicPr>
          <p:cNvPr id="6" name="Hình ảnh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334" y="1812943"/>
            <a:ext cx="2564187" cy="1653150"/>
          </a:xfrm>
          <a:prstGeom prst="rect">
            <a:avLst/>
          </a:prstGeom>
        </p:spPr>
      </p:pic>
      <p:pic>
        <p:nvPicPr>
          <p:cNvPr id="28" name="Hình ảnh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4000500"/>
            <a:ext cx="3183862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61" y="220044"/>
            <a:ext cx="3230925" cy="1302869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428009" y="1772471"/>
          <a:ext cx="2052554" cy="1494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2828925" imgH="2457450" progId="Photoshop.Image.13">
                  <p:embed/>
                </p:oleObj>
              </mc:Choice>
              <mc:Fallback>
                <p:oleObj name="Image" r:id="rId4" imgW="2828925" imgH="2457450" progId="Photoshop.Image.13">
                  <p:embed/>
                  <p:pic>
                    <p:nvPicPr>
                      <p:cNvPr id="0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28009" y="1772471"/>
                        <a:ext cx="2052554" cy="1494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339591" y="4232286"/>
          <a:ext cx="2280660" cy="1494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2828925" imgH="2457450" progId="Photoshop.Image.13">
                  <p:embed/>
                </p:oleObj>
              </mc:Choice>
              <mc:Fallback>
                <p:oleObj name="Image" r:id="rId6" imgW="2828925" imgH="2457450" progId="Photoshop.Image.13">
                  <p:embed/>
                  <p:pic>
                    <p:nvPicPr>
                      <p:cNvPr id="0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39591" y="4232286"/>
                        <a:ext cx="2280660" cy="1494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9549491" y="1793860"/>
          <a:ext cx="2150128" cy="1338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7" imgW="1276350" imgH="1276350" progId="Photoshop.Image.13">
                  <p:embed/>
                </p:oleObj>
              </mc:Choice>
              <mc:Fallback>
                <p:oleObj name="Image" r:id="rId7" imgW="1276350" imgH="1276350" progId="Photoshop.Image.13">
                  <p:embed/>
                  <p:pic>
                    <p:nvPicPr>
                      <p:cNvPr id="0" name="Object 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549491" y="1793860"/>
                        <a:ext cx="2150128" cy="1338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9867640" y="4155118"/>
          <a:ext cx="1973616" cy="1338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9" imgW="1276350" imgH="1276350" progId="Photoshop.Image.13">
                  <p:embed/>
                </p:oleObj>
              </mc:Choice>
              <mc:Fallback>
                <p:oleObj name="Image" r:id="rId9" imgW="1276350" imgH="1276350" progId="Photoshop.Image.13">
                  <p:embed/>
                  <p:pic>
                    <p:nvPicPr>
                      <p:cNvPr id="0" name="Object 1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67640" y="4155118"/>
                        <a:ext cx="1973616" cy="1338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0192385" y="3228380"/>
            <a:ext cx="1125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chín</a:t>
            </a:r>
            <a:endParaRPr lang="en-GB" sz="40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91726" y="5559563"/>
            <a:ext cx="1615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</a:t>
            </a:r>
            <a:r>
              <a:rPr lang="vi-VN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ư</a:t>
            </a:r>
            <a:r>
              <a:rPr lang="en-GB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ời</a:t>
            </a:r>
            <a:endParaRPr lang="en-GB" sz="44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01652" y="2125623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chemeClr val="accent1">
                    <a:lumMod val="75000"/>
                  </a:schemeClr>
                </a:solidFill>
                <a:latin typeface="HP-211" panose="020B0803050302020204" pitchFamily="34" charset="0"/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21752" y="4419000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chemeClr val="accent1">
                    <a:lumMod val="75000"/>
                  </a:schemeClr>
                </a:solidFill>
                <a:latin typeface="HP-211" panose="020B0803050302020204" pitchFamily="34" charset="0"/>
              </a:rPr>
              <a:t>10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2381" y="1940412"/>
            <a:ext cx="2724723" cy="178144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1736" y="4232286"/>
            <a:ext cx="2865368" cy="2035163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839" y="1772471"/>
            <a:ext cx="3092391" cy="1949381"/>
          </a:xfrm>
          <a:prstGeom prst="rect">
            <a:avLst/>
          </a:prstGeom>
        </p:spPr>
      </p:pic>
      <p:pic>
        <p:nvPicPr>
          <p:cNvPr id="29" name="Hình ảnh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227" y="4155118"/>
            <a:ext cx="3213188" cy="2482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7835" y="1730514"/>
            <a:ext cx="2823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r>
              <a:rPr lang="en-GB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GB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endParaRPr lang="en-GB" sz="40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90" y="2719845"/>
            <a:ext cx="10595766" cy="15180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445" y="1959514"/>
            <a:ext cx="9784895" cy="4257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78576" y="1707499"/>
            <a:ext cx="636814" cy="4788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5390" y="1592999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GB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57591" y="3301842"/>
            <a:ext cx="45720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326717" y="3301842"/>
            <a:ext cx="45720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44440" y="5697763"/>
            <a:ext cx="381001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29016" y="5670550"/>
            <a:ext cx="495302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364816" y="5697763"/>
            <a:ext cx="381001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594" y="2705874"/>
            <a:ext cx="9386206" cy="3554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8984"/>
            <a:ext cx="3438442" cy="154242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8730" y="1484999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469" y="1341418"/>
            <a:ext cx="4815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lang="en-GB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GB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GB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GB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đúng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0" y="1341418"/>
            <a:ext cx="7185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 </a:t>
            </a:r>
            <a:r>
              <a:rPr lang="en-GB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thêm</a:t>
            </a:r>
            <a:r>
              <a:rPr lang="en-GB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bánh </a:t>
            </a:r>
            <a:r>
              <a:rPr lang="en-GB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lên</a:t>
            </a:r>
            <a:r>
              <a:rPr lang="en-GB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đĩa</a:t>
            </a:r>
            <a:r>
              <a:rPr lang="en-GB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GB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1997988"/>
            <a:ext cx="6265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0066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lang="en-GB" sz="4000" b="1" dirty="0" err="1">
                <a:solidFill>
                  <a:srgbClr val="0066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GB" sz="4000" b="1" dirty="0">
                <a:solidFill>
                  <a:srgbClr val="0066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0066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đĩa</a:t>
            </a:r>
            <a:r>
              <a:rPr lang="en-GB" sz="4000" b="1" dirty="0">
                <a:solidFill>
                  <a:srgbClr val="0066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0066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GB" sz="4000" b="1" dirty="0">
                <a:solidFill>
                  <a:srgbClr val="0066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 </a:t>
            </a:r>
            <a:r>
              <a:rPr lang="en-GB" sz="4000" b="1" dirty="0" err="1">
                <a:solidFill>
                  <a:srgbClr val="0066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cái</a:t>
            </a:r>
            <a:r>
              <a:rPr lang="en-GB" sz="4000" b="1" dirty="0">
                <a:solidFill>
                  <a:srgbClr val="0066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bánh</a:t>
            </a:r>
            <a:r>
              <a:rPr lang="en-GB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22" name="Oval 21"/>
          <p:cNvSpPr/>
          <p:nvPr/>
        </p:nvSpPr>
        <p:spPr>
          <a:xfrm>
            <a:off x="6391275" y="5516582"/>
            <a:ext cx="1209592" cy="9032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2837822"/>
            <a:ext cx="9239250" cy="34691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8984"/>
            <a:ext cx="3438442" cy="154242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8730" y="1484999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469" y="1341418"/>
            <a:ext cx="4815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lang="en-GB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GB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GB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GB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đúng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0" y="1341418"/>
            <a:ext cx="7185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 </a:t>
            </a:r>
            <a:r>
              <a:rPr lang="en-GB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thêm</a:t>
            </a:r>
            <a:r>
              <a:rPr lang="en-GB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bánh </a:t>
            </a:r>
            <a:r>
              <a:rPr lang="en-GB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lên</a:t>
            </a:r>
            <a:r>
              <a:rPr lang="en-GB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đĩa</a:t>
            </a:r>
            <a:r>
              <a:rPr lang="en-GB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GB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8730" y="2080865"/>
            <a:ext cx="6265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0066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lang="en-GB" sz="4000" b="1" dirty="0" err="1">
                <a:solidFill>
                  <a:srgbClr val="0066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GB" sz="4000" b="1" dirty="0">
                <a:solidFill>
                  <a:srgbClr val="0066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0066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đĩa</a:t>
            </a:r>
            <a:r>
              <a:rPr lang="en-GB" sz="4000" b="1" dirty="0">
                <a:solidFill>
                  <a:srgbClr val="0066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0066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GB" sz="4000" b="1" dirty="0">
                <a:solidFill>
                  <a:srgbClr val="0066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 </a:t>
            </a:r>
            <a:r>
              <a:rPr lang="en-GB" sz="4000" b="1" dirty="0" err="1">
                <a:solidFill>
                  <a:srgbClr val="0066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cái</a:t>
            </a:r>
            <a:r>
              <a:rPr lang="en-GB" sz="4000" b="1" dirty="0">
                <a:solidFill>
                  <a:srgbClr val="0066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bánh</a:t>
            </a:r>
            <a:r>
              <a:rPr lang="en-GB" sz="4000" b="1" dirty="0">
                <a:solidFill>
                  <a:srgbClr val="0066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26" name="Oval 25"/>
          <p:cNvSpPr/>
          <p:nvPr/>
        </p:nvSpPr>
        <p:spPr>
          <a:xfrm>
            <a:off x="1666876" y="5438775"/>
            <a:ext cx="1133474" cy="11334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AvantGarde</vt:lpstr>
      <vt:lpstr>Calibri</vt:lpstr>
      <vt:lpstr>Calibri Light</vt:lpstr>
      <vt:lpstr>HP-211</vt:lpstr>
      <vt:lpstr>Times New Roman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STD</cp:lastModifiedBy>
  <cp:revision>38</cp:revision>
  <dcterms:created xsi:type="dcterms:W3CDTF">2020-08-20T03:35:00Z</dcterms:created>
  <dcterms:modified xsi:type="dcterms:W3CDTF">2025-09-18T23:38:59Z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58CF23C2D50646FBAE9D7B508B415837</vt:lpwstr>
  </property>
  <property fmtid="{D5CDD505-2E9C-101B-9397-08002B2CF9AE}" pid="3" name="KSOProductBuildVer">
    <vt:lpwstr>1033-11.2.0.11306</vt:lpwstr>
  </property>
</Properties>
</file>