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C5083-FA9A-4806-9BD2-36D0E7D0DAB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AADB0-73A5-46FA-BB2F-0EAFBF3B8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830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38CB-4737-4EDB-BE34-8B3E4BAB8C7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9ED9-28B7-4DD6-919B-BC5128B72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6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38CB-4737-4EDB-BE34-8B3E4BAB8C7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9ED9-28B7-4DD6-919B-BC5128B72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7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38CB-4737-4EDB-BE34-8B3E4BAB8C7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9ED9-28B7-4DD6-919B-BC5128B72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088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38CB-4737-4EDB-BE34-8B3E4BAB8C7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9ED9-28B7-4DD6-919B-BC5128B72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2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38CB-4737-4EDB-BE34-8B3E4BAB8C7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9ED9-28B7-4DD6-919B-BC5128B72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5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38CB-4737-4EDB-BE34-8B3E4BAB8C7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9ED9-28B7-4DD6-919B-BC5128B72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1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38CB-4737-4EDB-BE34-8B3E4BAB8C7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9ED9-28B7-4DD6-919B-BC5128B72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34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38CB-4737-4EDB-BE34-8B3E4BAB8C7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9ED9-28B7-4DD6-919B-BC5128B72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25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38CB-4737-4EDB-BE34-8B3E4BAB8C7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9ED9-28B7-4DD6-919B-BC5128B72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259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38CB-4737-4EDB-BE34-8B3E4BAB8C7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9ED9-28B7-4DD6-919B-BC5128B72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03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38CB-4737-4EDB-BE34-8B3E4BAB8C7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59ED9-28B7-4DD6-919B-BC5128B72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54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838CB-4737-4EDB-BE34-8B3E4BAB8C7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9ED9-28B7-4DD6-919B-BC5128B72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538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rt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" y="-223317"/>
            <a:ext cx="9144001" cy="720519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876300" y="2814788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(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–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12,13)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76300" y="21336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240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80311" y="1888958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(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–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12,13)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14" y="1365738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0311" y="3105835"/>
            <a:ext cx="74315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5: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02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rt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21" y="-211285"/>
            <a:ext cx="9144001" cy="720519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952501" y="1600200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(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–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12,13)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8067" y="12192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 descr="C:\Users\Administrator\Downloads\IMG-8863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2" y="2554307"/>
            <a:ext cx="3162298" cy="316069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loud Callout 6"/>
          <p:cNvSpPr/>
          <p:nvPr/>
        </p:nvSpPr>
        <p:spPr>
          <a:xfrm>
            <a:off x="4114801" y="2450034"/>
            <a:ext cx="4381500" cy="2883966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dirty="0"/>
              <a:t>: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cầu:Từng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8456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rt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" y="-223317"/>
            <a:ext cx="9144001" cy="720519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888332" y="1768041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(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–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12,13)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24427" y="1231231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istrator\Pictures\1346471767-lop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428" y="2722148"/>
            <a:ext cx="3771899" cy="2916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Callout 4"/>
          <p:cNvSpPr/>
          <p:nvPr/>
        </p:nvSpPr>
        <p:spPr>
          <a:xfrm>
            <a:off x="4800600" y="2819400"/>
            <a:ext cx="3388895" cy="2438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025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160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STD</cp:lastModifiedBy>
  <cp:revision>35</cp:revision>
  <dcterms:created xsi:type="dcterms:W3CDTF">2020-08-27T08:27:10Z</dcterms:created>
  <dcterms:modified xsi:type="dcterms:W3CDTF">2025-09-19T03:43:17Z</dcterms:modified>
</cp:coreProperties>
</file>