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ặc định" id="{2D39788A-7B12-499B-A152-26C7848129D5}">
          <p14:sldIdLst>
            <p14:sldId id="256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98D3"/>
    <a:srgbClr val="578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7B85C-C2AA-41CB-BC51-7837DC3DE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031CB-E554-4765-8D2C-D96C3B2D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F55F-03A1-4A4C-80D0-CA18F1D5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6EA82-2E31-4C09-B752-1C109D5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A9D9B-BD89-4B1C-A197-466C87FC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9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C324-23BD-4C22-8F7F-FBC964C3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AEF54-BCB7-45D4-9B94-E919E20CE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D82A3-F63A-436D-A2FC-B090D836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B6ECD-A512-40F7-82C0-DA6EBC12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EF873-D2AA-4E41-87E7-CE8FAF71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7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38F13-E4E6-4464-A80D-F44795491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D2928-0417-4883-8463-D1E0CDF5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A0094-4A9D-4933-9FF2-A878912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F3734-5049-4F6C-950B-C3463AA3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595A3-1EEA-43B0-9BC4-F85B4FAF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4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AA41-52C4-4293-9D86-CB0DBB23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2B3E6-F90A-448A-9BB1-00E80EF0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15965-F5B0-4998-9B20-7DB35469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65E5F-5AC2-43BC-93C2-60EB5F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96715-9FE9-4D3F-A655-99C01F80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8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178A-6AA6-4B57-A4A2-C18A90C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F7384-4E13-4C03-8BC7-362BA0B1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E11DC-3203-42C3-A52F-C94FF142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B9ED5-B51D-4142-8043-6C736BBF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E5D3F-1FCF-4A3C-9943-8891473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7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3E94-2FFE-4F98-8CCE-39BC2D8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D82A7-A12B-4C9B-B06B-70E77F11B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BD2F9-1D83-4F97-9355-1D652B29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1D1CF-9782-41CC-9D61-D0BA0218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A66E0-1159-4E2F-986B-F186B62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8C95F-78CB-4CBF-AD0D-F708EEF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19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2BBE-9909-438B-ABD4-43A1CE0B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99173-568E-43FA-95CA-7CAE159C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69D9BF-C122-4606-882D-BAE74739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17946-FE3F-40F4-9B3F-F3D37D35B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004CDA-FE6D-42F0-9D5B-FA5F9B9ED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FEB6B3-1759-4831-86A3-0DC25C1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1B77E-F33C-4842-AA8E-0CB810C1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91E10-BD62-4878-9A5B-EE884608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4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3C5B-BB26-492A-9A74-84DE521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CD449-B7F1-4691-BCF5-E6320260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DF24B-9028-4335-A16A-C438781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F4643-0AF3-4DB4-8025-07A4344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7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A92DB-2C90-45CC-8F7B-FAF3C4D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AF30E-C142-48A8-9A11-88C86DC1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5400B-8318-4A48-A417-E6A08192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2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5ED9-D2C0-4496-87C2-074C0032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0F883-1A90-4B99-9C73-27781355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1ED8B-3C32-4ADE-9650-52DA0CE0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8D3BD-60B8-42F3-9377-C289517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208FE-A325-4F70-978A-D1ECBBE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E8DB1-F201-4B10-BE98-C6DEEE6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7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959A4-076B-4A52-B02B-4BE56BC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FBCB05-9FD5-440A-8938-FD6EE3956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D24CD-B532-4E61-90BA-61C8594D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5DA7A-2E51-497C-853D-6CA8A55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7ED75-0A62-49D0-8876-BC2C27AA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7B795-F87F-4E6A-A6E6-48AC7862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9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5C3E4-2891-45A8-8309-164BFC32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E1E42-B720-4CFC-A601-F2164E73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5053F-7D79-4EBC-BDF2-606F98F49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FE9B7-0710-43DC-AD89-5B7EAB61767A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0DC12-C689-42A4-8E3A-8EEDAD46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DED5-1101-476E-BCB5-521ABD1A8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6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5780C9"/>
            </a:gs>
            <a:gs pos="83000">
              <a:srgbClr val="7798D3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rd">
            <a:extLst>
              <a:ext uri="{FF2B5EF4-FFF2-40B4-BE49-F238E27FC236}">
                <a16:creationId xmlns:a16="http://schemas.microsoft.com/office/drawing/2014/main" id="{5D9FFE77-8434-4609-8466-7494E9540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5" name="bg-cloud">
            <a:extLst>
              <a:ext uri="{FF2B5EF4-FFF2-40B4-BE49-F238E27FC236}">
                <a16:creationId xmlns:a16="http://schemas.microsoft.com/office/drawing/2014/main" id="{E7396881-DE40-40B7-AE47-B0CDD42C8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6" name="bg-tree">
            <a:extLst>
              <a:ext uri="{FF2B5EF4-FFF2-40B4-BE49-F238E27FC236}">
                <a16:creationId xmlns:a16="http://schemas.microsoft.com/office/drawing/2014/main" id="{07EC0289-C14C-4058-85FF-5B16A8848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7" name="bg-flower">
            <a:extLst>
              <a:ext uri="{FF2B5EF4-FFF2-40B4-BE49-F238E27FC236}">
                <a16:creationId xmlns:a16="http://schemas.microsoft.com/office/drawing/2014/main" id="{B2697014-6528-445B-8331-5FE2B2219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8" name="bg-white">
            <a:extLst>
              <a:ext uri="{FF2B5EF4-FFF2-40B4-BE49-F238E27FC236}">
                <a16:creationId xmlns:a16="http://schemas.microsoft.com/office/drawing/2014/main" id="{47FD9C34-AA4B-40E8-9D86-AF0E94ECA850}"/>
              </a:ext>
            </a:extLst>
          </p:cNvPr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tex02">
            <a:extLst>
              <a:ext uri="{FF2B5EF4-FFF2-40B4-BE49-F238E27FC236}">
                <a16:creationId xmlns:a16="http://schemas.microsoft.com/office/drawing/2014/main" id="{42976E72-D805-4783-B14C-CCD6189DC1FB}"/>
              </a:ext>
            </a:extLst>
          </p:cNvPr>
          <p:cNvSpPr txBox="1"/>
          <p:nvPr/>
        </p:nvSpPr>
        <p:spPr>
          <a:xfrm>
            <a:off x="3757824" y="3385987"/>
            <a:ext cx="4801314" cy="2841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zh-CN" sz="5333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CÁC SỐ</a:t>
            </a:r>
          </a:p>
          <a:p>
            <a:pPr algn="ctr"/>
            <a:r>
              <a:rPr lang="en-GB" altLang="zh-CN" sz="7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6, 7, 8, 9, 10</a:t>
            </a:r>
          </a:p>
          <a:p>
            <a:pPr algn="ctr"/>
            <a:r>
              <a:rPr lang="en-GB" altLang="zh-CN" sz="5333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(</a:t>
            </a:r>
            <a:r>
              <a:rPr lang="en-GB" altLang="zh-CN" sz="5333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lang="en-GB" altLang="zh-CN" sz="5333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3)</a:t>
            </a:r>
            <a:endParaRPr lang="vi-VN" altLang="zh-CN" sz="5333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text01">
            <a:extLst>
              <a:ext uri="{FF2B5EF4-FFF2-40B4-BE49-F238E27FC236}">
                <a16:creationId xmlns:a16="http://schemas.microsoft.com/office/drawing/2014/main" id="{F506004E-FF86-4769-ACF3-1FFF8AA08EDD}"/>
              </a:ext>
            </a:extLst>
          </p:cNvPr>
          <p:cNvSpPr/>
          <p:nvPr/>
        </p:nvSpPr>
        <p:spPr>
          <a:xfrm>
            <a:off x="5252660" y="2307793"/>
            <a:ext cx="1686680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2</a:t>
            </a:r>
            <a:endParaRPr lang="zh-CN" altLang="en-US" sz="4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light">
            <a:extLst>
              <a:ext uri="{FF2B5EF4-FFF2-40B4-BE49-F238E27FC236}">
                <a16:creationId xmlns:a16="http://schemas.microsoft.com/office/drawing/2014/main" id="{9DC13DB2-6CF9-463C-84D5-EBFD7E66E5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12" name="hangrao02">
            <a:extLst>
              <a:ext uri="{FF2B5EF4-FFF2-40B4-BE49-F238E27FC236}">
                <a16:creationId xmlns:a16="http://schemas.microsoft.com/office/drawing/2014/main" id="{86B22370-4B45-47AD-A297-A928E50724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3" name="tree-left">
            <a:extLst>
              <a:ext uri="{FF2B5EF4-FFF2-40B4-BE49-F238E27FC236}">
                <a16:creationId xmlns:a16="http://schemas.microsoft.com/office/drawing/2014/main" id="{718A54E1-343F-476A-AE24-4A909DD61056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4" name="图片 17">
              <a:extLst>
                <a:ext uri="{FF2B5EF4-FFF2-40B4-BE49-F238E27FC236}">
                  <a16:creationId xmlns:a16="http://schemas.microsoft.com/office/drawing/2014/main" id="{152BCC95-1551-43E5-B94F-1314AA10F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5" name="图片 18">
              <a:extLst>
                <a:ext uri="{FF2B5EF4-FFF2-40B4-BE49-F238E27FC236}">
                  <a16:creationId xmlns:a16="http://schemas.microsoft.com/office/drawing/2014/main" id="{36E0F17A-E4AD-46D7-AA70-996254AF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6" name="图片 19">
              <a:extLst>
                <a:ext uri="{FF2B5EF4-FFF2-40B4-BE49-F238E27FC236}">
                  <a16:creationId xmlns:a16="http://schemas.microsoft.com/office/drawing/2014/main" id="{B43F8869-8044-4F42-AF02-1082DF69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7" name="hangrao01">
            <a:extLst>
              <a:ext uri="{FF2B5EF4-FFF2-40B4-BE49-F238E27FC236}">
                <a16:creationId xmlns:a16="http://schemas.microsoft.com/office/drawing/2014/main" id="{2F8F8182-4FC4-4E2B-8533-D45CAC90A4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18" name="tree-right">
            <a:extLst>
              <a:ext uri="{FF2B5EF4-FFF2-40B4-BE49-F238E27FC236}">
                <a16:creationId xmlns:a16="http://schemas.microsoft.com/office/drawing/2014/main" id="{375A1F6B-8BA0-4993-AC37-EC08248CAA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19" name="bg03">
            <a:extLst>
              <a:ext uri="{FF2B5EF4-FFF2-40B4-BE49-F238E27FC236}">
                <a16:creationId xmlns:a16="http://schemas.microsoft.com/office/drawing/2014/main" id="{B2D06E2D-BCE3-43FB-9EFD-B8B4935762C2}"/>
              </a:ext>
            </a:extLst>
          </p:cNvPr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bg02">
            <a:extLst>
              <a:ext uri="{FF2B5EF4-FFF2-40B4-BE49-F238E27FC236}">
                <a16:creationId xmlns:a16="http://schemas.microsoft.com/office/drawing/2014/main" id="{03B630EC-CF24-40B7-92CD-A202067B3821}"/>
              </a:ext>
            </a:extLst>
          </p:cNvPr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bg01">
            <a:extLst>
              <a:ext uri="{FF2B5EF4-FFF2-40B4-BE49-F238E27FC236}">
                <a16:creationId xmlns:a16="http://schemas.microsoft.com/office/drawing/2014/main" id="{DC5C79E7-ABF4-4256-A2FE-991EC7C95180}"/>
              </a:ext>
            </a:extLst>
          </p:cNvPr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25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F361DC-84FF-4BCF-8E14-2CA3E64F5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4393AEE-5A92-47AE-BB1F-0C441B47DC8D}"/>
              </a:ext>
            </a:extLst>
          </p:cNvPr>
          <p:cNvSpPr/>
          <p:nvPr/>
        </p:nvSpPr>
        <p:spPr>
          <a:xfrm>
            <a:off x="578576" y="178253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3393DF-B54A-4AC1-B5DC-9583090DE5A5}"/>
              </a:ext>
            </a:extLst>
          </p:cNvPr>
          <p:cNvSpPr txBox="1"/>
          <p:nvPr/>
        </p:nvSpPr>
        <p:spPr>
          <a:xfrm>
            <a:off x="1101090" y="1781830"/>
            <a:ext cx="2815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Chọn số thích hợp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C2EEFE-1EB6-4368-B0A5-DB03D8616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134" y="827965"/>
            <a:ext cx="3365284" cy="16338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354A64-2661-4D3B-85B1-E59E6E557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090" y="2563965"/>
            <a:ext cx="3071768" cy="14797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39CD082-505E-4468-9509-AF7DBBB1EC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597" y="2588283"/>
            <a:ext cx="2970808" cy="143114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17870B4-CA31-4A96-8362-A7DDC9EA47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9144" y="2588283"/>
            <a:ext cx="2970808" cy="143114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35C40D5-8386-45C2-AA6A-9EA18D691F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4248" y="4954121"/>
            <a:ext cx="3086394" cy="147977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D3C7913-06B5-444C-BF80-BC4B10C9AF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1284" y="4954122"/>
            <a:ext cx="2984953" cy="143114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D189E63-6D39-4A42-8952-B4A20B2C66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5375" y="4978439"/>
            <a:ext cx="2978138" cy="143114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5034B91-D8BC-46B3-B4D1-11D789F990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12651" y="4954121"/>
            <a:ext cx="3079349" cy="1479779"/>
          </a:xfrm>
          <a:prstGeom prst="rect">
            <a:avLst/>
          </a:pr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9DDC107-CEB0-4642-86B2-B48A53D83B18}"/>
              </a:ext>
            </a:extLst>
          </p:cNvPr>
          <p:cNvSpPr/>
          <p:nvPr/>
        </p:nvSpPr>
        <p:spPr>
          <a:xfrm>
            <a:off x="1325889" y="3494566"/>
            <a:ext cx="379086" cy="357505"/>
          </a:xfrm>
          <a:custGeom>
            <a:avLst/>
            <a:gdLst>
              <a:gd name="connsiteX0" fmla="*/ 222928 w 407718"/>
              <a:gd name="connsiteY0" fmla="*/ 22860 h 426720"/>
              <a:gd name="connsiteX1" fmla="*/ 184828 w 407718"/>
              <a:gd name="connsiteY1" fmla="*/ 7620 h 426720"/>
              <a:gd name="connsiteX2" fmla="*/ 161968 w 407718"/>
              <a:gd name="connsiteY2" fmla="*/ 0 h 426720"/>
              <a:gd name="connsiteX3" fmla="*/ 62908 w 407718"/>
              <a:gd name="connsiteY3" fmla="*/ 7620 h 426720"/>
              <a:gd name="connsiteX4" fmla="*/ 40048 w 407718"/>
              <a:gd name="connsiteY4" fmla="*/ 15240 h 426720"/>
              <a:gd name="connsiteX5" fmla="*/ 1948 w 407718"/>
              <a:gd name="connsiteY5" fmla="*/ 83820 h 426720"/>
              <a:gd name="connsiteX6" fmla="*/ 40048 w 407718"/>
              <a:gd name="connsiteY6" fmla="*/ 312420 h 426720"/>
              <a:gd name="connsiteX7" fmla="*/ 78148 w 407718"/>
              <a:gd name="connsiteY7" fmla="*/ 342900 h 426720"/>
              <a:gd name="connsiteX8" fmla="*/ 93388 w 407718"/>
              <a:gd name="connsiteY8" fmla="*/ 365760 h 426720"/>
              <a:gd name="connsiteX9" fmla="*/ 139108 w 407718"/>
              <a:gd name="connsiteY9" fmla="*/ 381000 h 426720"/>
              <a:gd name="connsiteX10" fmla="*/ 207688 w 407718"/>
              <a:gd name="connsiteY10" fmla="*/ 411480 h 426720"/>
              <a:gd name="connsiteX11" fmla="*/ 230548 w 407718"/>
              <a:gd name="connsiteY11" fmla="*/ 419100 h 426720"/>
              <a:gd name="connsiteX12" fmla="*/ 253408 w 407718"/>
              <a:gd name="connsiteY12" fmla="*/ 426720 h 426720"/>
              <a:gd name="connsiteX13" fmla="*/ 360088 w 407718"/>
              <a:gd name="connsiteY13" fmla="*/ 419100 h 426720"/>
              <a:gd name="connsiteX14" fmla="*/ 382948 w 407718"/>
              <a:gd name="connsiteY14" fmla="*/ 403860 h 426720"/>
              <a:gd name="connsiteX15" fmla="*/ 398188 w 407718"/>
              <a:gd name="connsiteY15" fmla="*/ 358140 h 426720"/>
              <a:gd name="connsiteX16" fmla="*/ 398188 w 407718"/>
              <a:gd name="connsiteY16" fmla="*/ 160020 h 426720"/>
              <a:gd name="connsiteX17" fmla="*/ 375328 w 407718"/>
              <a:gd name="connsiteY17" fmla="*/ 114300 h 426720"/>
              <a:gd name="connsiteX18" fmla="*/ 352468 w 407718"/>
              <a:gd name="connsiteY18" fmla="*/ 99060 h 426720"/>
              <a:gd name="connsiteX19" fmla="*/ 314368 w 407718"/>
              <a:gd name="connsiteY19" fmla="*/ 60960 h 426720"/>
              <a:gd name="connsiteX20" fmla="*/ 291508 w 407718"/>
              <a:gd name="connsiteY20" fmla="*/ 38100 h 426720"/>
              <a:gd name="connsiteX21" fmla="*/ 222928 w 407718"/>
              <a:gd name="connsiteY21" fmla="*/ 2286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7718" h="426720">
                <a:moveTo>
                  <a:pt x="222928" y="22860"/>
                </a:moveTo>
                <a:cubicBezTo>
                  <a:pt x="205148" y="17780"/>
                  <a:pt x="197635" y="12423"/>
                  <a:pt x="184828" y="7620"/>
                </a:cubicBezTo>
                <a:cubicBezTo>
                  <a:pt x="177307" y="4800"/>
                  <a:pt x="170000" y="0"/>
                  <a:pt x="161968" y="0"/>
                </a:cubicBezTo>
                <a:cubicBezTo>
                  <a:pt x="128850" y="0"/>
                  <a:pt x="95928" y="5080"/>
                  <a:pt x="62908" y="7620"/>
                </a:cubicBezTo>
                <a:cubicBezTo>
                  <a:pt x="55288" y="10160"/>
                  <a:pt x="45728" y="9560"/>
                  <a:pt x="40048" y="15240"/>
                </a:cubicBezTo>
                <a:cubicBezTo>
                  <a:pt x="13846" y="41442"/>
                  <a:pt x="11530" y="55074"/>
                  <a:pt x="1948" y="83820"/>
                </a:cubicBezTo>
                <a:cubicBezTo>
                  <a:pt x="10331" y="285000"/>
                  <a:pt x="-24276" y="215934"/>
                  <a:pt x="40048" y="312420"/>
                </a:cubicBezTo>
                <a:cubicBezTo>
                  <a:pt x="59743" y="341963"/>
                  <a:pt x="46600" y="332384"/>
                  <a:pt x="78148" y="342900"/>
                </a:cubicBezTo>
                <a:cubicBezTo>
                  <a:pt x="83228" y="350520"/>
                  <a:pt x="85622" y="360906"/>
                  <a:pt x="93388" y="365760"/>
                </a:cubicBezTo>
                <a:cubicBezTo>
                  <a:pt x="107011" y="374274"/>
                  <a:pt x="125742" y="372089"/>
                  <a:pt x="139108" y="381000"/>
                </a:cubicBezTo>
                <a:cubicBezTo>
                  <a:pt x="175334" y="405151"/>
                  <a:pt x="153280" y="393344"/>
                  <a:pt x="207688" y="411480"/>
                </a:cubicBezTo>
                <a:lnTo>
                  <a:pt x="230548" y="419100"/>
                </a:lnTo>
                <a:lnTo>
                  <a:pt x="253408" y="426720"/>
                </a:lnTo>
                <a:cubicBezTo>
                  <a:pt x="288968" y="424180"/>
                  <a:pt x="324980" y="425296"/>
                  <a:pt x="360088" y="419100"/>
                </a:cubicBezTo>
                <a:cubicBezTo>
                  <a:pt x="369107" y="417508"/>
                  <a:pt x="378094" y="411626"/>
                  <a:pt x="382948" y="403860"/>
                </a:cubicBezTo>
                <a:cubicBezTo>
                  <a:pt x="391462" y="390237"/>
                  <a:pt x="398188" y="358140"/>
                  <a:pt x="398188" y="358140"/>
                </a:cubicBezTo>
                <a:cubicBezTo>
                  <a:pt x="411228" y="266861"/>
                  <a:pt x="410558" y="296092"/>
                  <a:pt x="398188" y="160020"/>
                </a:cubicBezTo>
                <a:cubicBezTo>
                  <a:pt x="396948" y="146385"/>
                  <a:pt x="384447" y="123419"/>
                  <a:pt x="375328" y="114300"/>
                </a:cubicBezTo>
                <a:cubicBezTo>
                  <a:pt x="368852" y="107824"/>
                  <a:pt x="360088" y="104140"/>
                  <a:pt x="352468" y="99060"/>
                </a:cubicBezTo>
                <a:cubicBezTo>
                  <a:pt x="324528" y="57150"/>
                  <a:pt x="352468" y="92710"/>
                  <a:pt x="314368" y="60960"/>
                </a:cubicBezTo>
                <a:cubicBezTo>
                  <a:pt x="306089" y="54061"/>
                  <a:pt x="300014" y="44716"/>
                  <a:pt x="291508" y="38100"/>
                </a:cubicBezTo>
                <a:cubicBezTo>
                  <a:pt x="261241" y="14559"/>
                  <a:pt x="240708" y="27940"/>
                  <a:pt x="222928" y="22860"/>
                </a:cubicBez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D330B334-BE66-4E77-8E52-D5267D4FCB82}"/>
              </a:ext>
            </a:extLst>
          </p:cNvPr>
          <p:cNvSpPr/>
          <p:nvPr/>
        </p:nvSpPr>
        <p:spPr>
          <a:xfrm>
            <a:off x="6764548" y="3208637"/>
            <a:ext cx="345169" cy="325519"/>
          </a:xfrm>
          <a:custGeom>
            <a:avLst/>
            <a:gdLst>
              <a:gd name="connsiteX0" fmla="*/ 222928 w 407718"/>
              <a:gd name="connsiteY0" fmla="*/ 22860 h 426720"/>
              <a:gd name="connsiteX1" fmla="*/ 184828 w 407718"/>
              <a:gd name="connsiteY1" fmla="*/ 7620 h 426720"/>
              <a:gd name="connsiteX2" fmla="*/ 161968 w 407718"/>
              <a:gd name="connsiteY2" fmla="*/ 0 h 426720"/>
              <a:gd name="connsiteX3" fmla="*/ 62908 w 407718"/>
              <a:gd name="connsiteY3" fmla="*/ 7620 h 426720"/>
              <a:gd name="connsiteX4" fmla="*/ 40048 w 407718"/>
              <a:gd name="connsiteY4" fmla="*/ 15240 h 426720"/>
              <a:gd name="connsiteX5" fmla="*/ 1948 w 407718"/>
              <a:gd name="connsiteY5" fmla="*/ 83820 h 426720"/>
              <a:gd name="connsiteX6" fmla="*/ 40048 w 407718"/>
              <a:gd name="connsiteY6" fmla="*/ 312420 h 426720"/>
              <a:gd name="connsiteX7" fmla="*/ 78148 w 407718"/>
              <a:gd name="connsiteY7" fmla="*/ 342900 h 426720"/>
              <a:gd name="connsiteX8" fmla="*/ 93388 w 407718"/>
              <a:gd name="connsiteY8" fmla="*/ 365760 h 426720"/>
              <a:gd name="connsiteX9" fmla="*/ 139108 w 407718"/>
              <a:gd name="connsiteY9" fmla="*/ 381000 h 426720"/>
              <a:gd name="connsiteX10" fmla="*/ 207688 w 407718"/>
              <a:gd name="connsiteY10" fmla="*/ 411480 h 426720"/>
              <a:gd name="connsiteX11" fmla="*/ 230548 w 407718"/>
              <a:gd name="connsiteY11" fmla="*/ 419100 h 426720"/>
              <a:gd name="connsiteX12" fmla="*/ 253408 w 407718"/>
              <a:gd name="connsiteY12" fmla="*/ 426720 h 426720"/>
              <a:gd name="connsiteX13" fmla="*/ 360088 w 407718"/>
              <a:gd name="connsiteY13" fmla="*/ 419100 h 426720"/>
              <a:gd name="connsiteX14" fmla="*/ 382948 w 407718"/>
              <a:gd name="connsiteY14" fmla="*/ 403860 h 426720"/>
              <a:gd name="connsiteX15" fmla="*/ 398188 w 407718"/>
              <a:gd name="connsiteY15" fmla="*/ 358140 h 426720"/>
              <a:gd name="connsiteX16" fmla="*/ 398188 w 407718"/>
              <a:gd name="connsiteY16" fmla="*/ 160020 h 426720"/>
              <a:gd name="connsiteX17" fmla="*/ 375328 w 407718"/>
              <a:gd name="connsiteY17" fmla="*/ 114300 h 426720"/>
              <a:gd name="connsiteX18" fmla="*/ 352468 w 407718"/>
              <a:gd name="connsiteY18" fmla="*/ 99060 h 426720"/>
              <a:gd name="connsiteX19" fmla="*/ 314368 w 407718"/>
              <a:gd name="connsiteY19" fmla="*/ 60960 h 426720"/>
              <a:gd name="connsiteX20" fmla="*/ 291508 w 407718"/>
              <a:gd name="connsiteY20" fmla="*/ 38100 h 426720"/>
              <a:gd name="connsiteX21" fmla="*/ 222928 w 407718"/>
              <a:gd name="connsiteY21" fmla="*/ 2286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7718" h="426720">
                <a:moveTo>
                  <a:pt x="222928" y="22860"/>
                </a:moveTo>
                <a:cubicBezTo>
                  <a:pt x="205148" y="17780"/>
                  <a:pt x="197635" y="12423"/>
                  <a:pt x="184828" y="7620"/>
                </a:cubicBezTo>
                <a:cubicBezTo>
                  <a:pt x="177307" y="4800"/>
                  <a:pt x="170000" y="0"/>
                  <a:pt x="161968" y="0"/>
                </a:cubicBezTo>
                <a:cubicBezTo>
                  <a:pt x="128850" y="0"/>
                  <a:pt x="95928" y="5080"/>
                  <a:pt x="62908" y="7620"/>
                </a:cubicBezTo>
                <a:cubicBezTo>
                  <a:pt x="55288" y="10160"/>
                  <a:pt x="45728" y="9560"/>
                  <a:pt x="40048" y="15240"/>
                </a:cubicBezTo>
                <a:cubicBezTo>
                  <a:pt x="13846" y="41442"/>
                  <a:pt x="11530" y="55074"/>
                  <a:pt x="1948" y="83820"/>
                </a:cubicBezTo>
                <a:cubicBezTo>
                  <a:pt x="10331" y="285000"/>
                  <a:pt x="-24276" y="215934"/>
                  <a:pt x="40048" y="312420"/>
                </a:cubicBezTo>
                <a:cubicBezTo>
                  <a:pt x="59743" y="341963"/>
                  <a:pt x="46600" y="332384"/>
                  <a:pt x="78148" y="342900"/>
                </a:cubicBezTo>
                <a:cubicBezTo>
                  <a:pt x="83228" y="350520"/>
                  <a:pt x="85622" y="360906"/>
                  <a:pt x="93388" y="365760"/>
                </a:cubicBezTo>
                <a:cubicBezTo>
                  <a:pt x="107011" y="374274"/>
                  <a:pt x="125742" y="372089"/>
                  <a:pt x="139108" y="381000"/>
                </a:cubicBezTo>
                <a:cubicBezTo>
                  <a:pt x="175334" y="405151"/>
                  <a:pt x="153280" y="393344"/>
                  <a:pt x="207688" y="411480"/>
                </a:cubicBezTo>
                <a:lnTo>
                  <a:pt x="230548" y="419100"/>
                </a:lnTo>
                <a:lnTo>
                  <a:pt x="253408" y="426720"/>
                </a:lnTo>
                <a:cubicBezTo>
                  <a:pt x="288968" y="424180"/>
                  <a:pt x="324980" y="425296"/>
                  <a:pt x="360088" y="419100"/>
                </a:cubicBezTo>
                <a:cubicBezTo>
                  <a:pt x="369107" y="417508"/>
                  <a:pt x="378094" y="411626"/>
                  <a:pt x="382948" y="403860"/>
                </a:cubicBezTo>
                <a:cubicBezTo>
                  <a:pt x="391462" y="390237"/>
                  <a:pt x="398188" y="358140"/>
                  <a:pt x="398188" y="358140"/>
                </a:cubicBezTo>
                <a:cubicBezTo>
                  <a:pt x="411228" y="266861"/>
                  <a:pt x="410558" y="296092"/>
                  <a:pt x="398188" y="160020"/>
                </a:cubicBezTo>
                <a:cubicBezTo>
                  <a:pt x="396948" y="146385"/>
                  <a:pt x="384447" y="123419"/>
                  <a:pt x="375328" y="114300"/>
                </a:cubicBezTo>
                <a:cubicBezTo>
                  <a:pt x="368852" y="107824"/>
                  <a:pt x="360088" y="104140"/>
                  <a:pt x="352468" y="99060"/>
                </a:cubicBezTo>
                <a:cubicBezTo>
                  <a:pt x="324528" y="57150"/>
                  <a:pt x="352468" y="92710"/>
                  <a:pt x="314368" y="60960"/>
                </a:cubicBezTo>
                <a:cubicBezTo>
                  <a:pt x="306089" y="54061"/>
                  <a:pt x="300014" y="44716"/>
                  <a:pt x="291508" y="38100"/>
                </a:cubicBezTo>
                <a:cubicBezTo>
                  <a:pt x="261241" y="14559"/>
                  <a:pt x="240708" y="27940"/>
                  <a:pt x="222928" y="22860"/>
                </a:cubicBez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F89FCE7E-51DD-42CD-A6FD-461BAD1B3222}"/>
              </a:ext>
            </a:extLst>
          </p:cNvPr>
          <p:cNvSpPr/>
          <p:nvPr/>
        </p:nvSpPr>
        <p:spPr>
          <a:xfrm>
            <a:off x="8333146" y="3480569"/>
            <a:ext cx="345169" cy="325519"/>
          </a:xfrm>
          <a:custGeom>
            <a:avLst/>
            <a:gdLst>
              <a:gd name="connsiteX0" fmla="*/ 222928 w 407718"/>
              <a:gd name="connsiteY0" fmla="*/ 22860 h 426720"/>
              <a:gd name="connsiteX1" fmla="*/ 184828 w 407718"/>
              <a:gd name="connsiteY1" fmla="*/ 7620 h 426720"/>
              <a:gd name="connsiteX2" fmla="*/ 161968 w 407718"/>
              <a:gd name="connsiteY2" fmla="*/ 0 h 426720"/>
              <a:gd name="connsiteX3" fmla="*/ 62908 w 407718"/>
              <a:gd name="connsiteY3" fmla="*/ 7620 h 426720"/>
              <a:gd name="connsiteX4" fmla="*/ 40048 w 407718"/>
              <a:gd name="connsiteY4" fmla="*/ 15240 h 426720"/>
              <a:gd name="connsiteX5" fmla="*/ 1948 w 407718"/>
              <a:gd name="connsiteY5" fmla="*/ 83820 h 426720"/>
              <a:gd name="connsiteX6" fmla="*/ 40048 w 407718"/>
              <a:gd name="connsiteY6" fmla="*/ 312420 h 426720"/>
              <a:gd name="connsiteX7" fmla="*/ 78148 w 407718"/>
              <a:gd name="connsiteY7" fmla="*/ 342900 h 426720"/>
              <a:gd name="connsiteX8" fmla="*/ 93388 w 407718"/>
              <a:gd name="connsiteY8" fmla="*/ 365760 h 426720"/>
              <a:gd name="connsiteX9" fmla="*/ 139108 w 407718"/>
              <a:gd name="connsiteY9" fmla="*/ 381000 h 426720"/>
              <a:gd name="connsiteX10" fmla="*/ 207688 w 407718"/>
              <a:gd name="connsiteY10" fmla="*/ 411480 h 426720"/>
              <a:gd name="connsiteX11" fmla="*/ 230548 w 407718"/>
              <a:gd name="connsiteY11" fmla="*/ 419100 h 426720"/>
              <a:gd name="connsiteX12" fmla="*/ 253408 w 407718"/>
              <a:gd name="connsiteY12" fmla="*/ 426720 h 426720"/>
              <a:gd name="connsiteX13" fmla="*/ 360088 w 407718"/>
              <a:gd name="connsiteY13" fmla="*/ 419100 h 426720"/>
              <a:gd name="connsiteX14" fmla="*/ 382948 w 407718"/>
              <a:gd name="connsiteY14" fmla="*/ 403860 h 426720"/>
              <a:gd name="connsiteX15" fmla="*/ 398188 w 407718"/>
              <a:gd name="connsiteY15" fmla="*/ 358140 h 426720"/>
              <a:gd name="connsiteX16" fmla="*/ 398188 w 407718"/>
              <a:gd name="connsiteY16" fmla="*/ 160020 h 426720"/>
              <a:gd name="connsiteX17" fmla="*/ 375328 w 407718"/>
              <a:gd name="connsiteY17" fmla="*/ 114300 h 426720"/>
              <a:gd name="connsiteX18" fmla="*/ 352468 w 407718"/>
              <a:gd name="connsiteY18" fmla="*/ 99060 h 426720"/>
              <a:gd name="connsiteX19" fmla="*/ 314368 w 407718"/>
              <a:gd name="connsiteY19" fmla="*/ 60960 h 426720"/>
              <a:gd name="connsiteX20" fmla="*/ 291508 w 407718"/>
              <a:gd name="connsiteY20" fmla="*/ 38100 h 426720"/>
              <a:gd name="connsiteX21" fmla="*/ 222928 w 407718"/>
              <a:gd name="connsiteY21" fmla="*/ 2286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7718" h="426720">
                <a:moveTo>
                  <a:pt x="222928" y="22860"/>
                </a:moveTo>
                <a:cubicBezTo>
                  <a:pt x="205148" y="17780"/>
                  <a:pt x="197635" y="12423"/>
                  <a:pt x="184828" y="7620"/>
                </a:cubicBezTo>
                <a:cubicBezTo>
                  <a:pt x="177307" y="4800"/>
                  <a:pt x="170000" y="0"/>
                  <a:pt x="161968" y="0"/>
                </a:cubicBezTo>
                <a:cubicBezTo>
                  <a:pt x="128850" y="0"/>
                  <a:pt x="95928" y="5080"/>
                  <a:pt x="62908" y="7620"/>
                </a:cubicBezTo>
                <a:cubicBezTo>
                  <a:pt x="55288" y="10160"/>
                  <a:pt x="45728" y="9560"/>
                  <a:pt x="40048" y="15240"/>
                </a:cubicBezTo>
                <a:cubicBezTo>
                  <a:pt x="13846" y="41442"/>
                  <a:pt x="11530" y="55074"/>
                  <a:pt x="1948" y="83820"/>
                </a:cubicBezTo>
                <a:cubicBezTo>
                  <a:pt x="10331" y="285000"/>
                  <a:pt x="-24276" y="215934"/>
                  <a:pt x="40048" y="312420"/>
                </a:cubicBezTo>
                <a:cubicBezTo>
                  <a:pt x="59743" y="341963"/>
                  <a:pt x="46600" y="332384"/>
                  <a:pt x="78148" y="342900"/>
                </a:cubicBezTo>
                <a:cubicBezTo>
                  <a:pt x="83228" y="350520"/>
                  <a:pt x="85622" y="360906"/>
                  <a:pt x="93388" y="365760"/>
                </a:cubicBezTo>
                <a:cubicBezTo>
                  <a:pt x="107011" y="374274"/>
                  <a:pt x="125742" y="372089"/>
                  <a:pt x="139108" y="381000"/>
                </a:cubicBezTo>
                <a:cubicBezTo>
                  <a:pt x="175334" y="405151"/>
                  <a:pt x="153280" y="393344"/>
                  <a:pt x="207688" y="411480"/>
                </a:cubicBezTo>
                <a:lnTo>
                  <a:pt x="230548" y="419100"/>
                </a:lnTo>
                <a:lnTo>
                  <a:pt x="253408" y="426720"/>
                </a:lnTo>
                <a:cubicBezTo>
                  <a:pt x="288968" y="424180"/>
                  <a:pt x="324980" y="425296"/>
                  <a:pt x="360088" y="419100"/>
                </a:cubicBezTo>
                <a:cubicBezTo>
                  <a:pt x="369107" y="417508"/>
                  <a:pt x="378094" y="411626"/>
                  <a:pt x="382948" y="403860"/>
                </a:cubicBezTo>
                <a:cubicBezTo>
                  <a:pt x="391462" y="390237"/>
                  <a:pt x="398188" y="358140"/>
                  <a:pt x="398188" y="358140"/>
                </a:cubicBezTo>
                <a:cubicBezTo>
                  <a:pt x="411228" y="266861"/>
                  <a:pt x="410558" y="296092"/>
                  <a:pt x="398188" y="160020"/>
                </a:cubicBezTo>
                <a:cubicBezTo>
                  <a:pt x="396948" y="146385"/>
                  <a:pt x="384447" y="123419"/>
                  <a:pt x="375328" y="114300"/>
                </a:cubicBezTo>
                <a:cubicBezTo>
                  <a:pt x="368852" y="107824"/>
                  <a:pt x="360088" y="104140"/>
                  <a:pt x="352468" y="99060"/>
                </a:cubicBezTo>
                <a:cubicBezTo>
                  <a:pt x="324528" y="57150"/>
                  <a:pt x="352468" y="92710"/>
                  <a:pt x="314368" y="60960"/>
                </a:cubicBezTo>
                <a:cubicBezTo>
                  <a:pt x="306089" y="54061"/>
                  <a:pt x="300014" y="44716"/>
                  <a:pt x="291508" y="38100"/>
                </a:cubicBezTo>
                <a:cubicBezTo>
                  <a:pt x="261241" y="14559"/>
                  <a:pt x="240708" y="27940"/>
                  <a:pt x="222928" y="22860"/>
                </a:cubicBez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8E57754-8BC7-46BA-A931-DA4FB084A321}"/>
              </a:ext>
            </a:extLst>
          </p:cNvPr>
          <p:cNvSpPr/>
          <p:nvPr/>
        </p:nvSpPr>
        <p:spPr>
          <a:xfrm>
            <a:off x="2592863" y="5092459"/>
            <a:ext cx="345169" cy="355841"/>
          </a:xfrm>
          <a:custGeom>
            <a:avLst/>
            <a:gdLst>
              <a:gd name="connsiteX0" fmla="*/ 222928 w 407718"/>
              <a:gd name="connsiteY0" fmla="*/ 22860 h 426720"/>
              <a:gd name="connsiteX1" fmla="*/ 184828 w 407718"/>
              <a:gd name="connsiteY1" fmla="*/ 7620 h 426720"/>
              <a:gd name="connsiteX2" fmla="*/ 161968 w 407718"/>
              <a:gd name="connsiteY2" fmla="*/ 0 h 426720"/>
              <a:gd name="connsiteX3" fmla="*/ 62908 w 407718"/>
              <a:gd name="connsiteY3" fmla="*/ 7620 h 426720"/>
              <a:gd name="connsiteX4" fmla="*/ 40048 w 407718"/>
              <a:gd name="connsiteY4" fmla="*/ 15240 h 426720"/>
              <a:gd name="connsiteX5" fmla="*/ 1948 w 407718"/>
              <a:gd name="connsiteY5" fmla="*/ 83820 h 426720"/>
              <a:gd name="connsiteX6" fmla="*/ 40048 w 407718"/>
              <a:gd name="connsiteY6" fmla="*/ 312420 h 426720"/>
              <a:gd name="connsiteX7" fmla="*/ 78148 w 407718"/>
              <a:gd name="connsiteY7" fmla="*/ 342900 h 426720"/>
              <a:gd name="connsiteX8" fmla="*/ 93388 w 407718"/>
              <a:gd name="connsiteY8" fmla="*/ 365760 h 426720"/>
              <a:gd name="connsiteX9" fmla="*/ 139108 w 407718"/>
              <a:gd name="connsiteY9" fmla="*/ 381000 h 426720"/>
              <a:gd name="connsiteX10" fmla="*/ 207688 w 407718"/>
              <a:gd name="connsiteY10" fmla="*/ 411480 h 426720"/>
              <a:gd name="connsiteX11" fmla="*/ 230548 w 407718"/>
              <a:gd name="connsiteY11" fmla="*/ 419100 h 426720"/>
              <a:gd name="connsiteX12" fmla="*/ 253408 w 407718"/>
              <a:gd name="connsiteY12" fmla="*/ 426720 h 426720"/>
              <a:gd name="connsiteX13" fmla="*/ 360088 w 407718"/>
              <a:gd name="connsiteY13" fmla="*/ 419100 h 426720"/>
              <a:gd name="connsiteX14" fmla="*/ 382948 w 407718"/>
              <a:gd name="connsiteY14" fmla="*/ 403860 h 426720"/>
              <a:gd name="connsiteX15" fmla="*/ 398188 w 407718"/>
              <a:gd name="connsiteY15" fmla="*/ 358140 h 426720"/>
              <a:gd name="connsiteX16" fmla="*/ 398188 w 407718"/>
              <a:gd name="connsiteY16" fmla="*/ 160020 h 426720"/>
              <a:gd name="connsiteX17" fmla="*/ 375328 w 407718"/>
              <a:gd name="connsiteY17" fmla="*/ 114300 h 426720"/>
              <a:gd name="connsiteX18" fmla="*/ 352468 w 407718"/>
              <a:gd name="connsiteY18" fmla="*/ 99060 h 426720"/>
              <a:gd name="connsiteX19" fmla="*/ 314368 w 407718"/>
              <a:gd name="connsiteY19" fmla="*/ 60960 h 426720"/>
              <a:gd name="connsiteX20" fmla="*/ 291508 w 407718"/>
              <a:gd name="connsiteY20" fmla="*/ 38100 h 426720"/>
              <a:gd name="connsiteX21" fmla="*/ 222928 w 407718"/>
              <a:gd name="connsiteY21" fmla="*/ 2286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7718" h="426720">
                <a:moveTo>
                  <a:pt x="222928" y="22860"/>
                </a:moveTo>
                <a:cubicBezTo>
                  <a:pt x="205148" y="17780"/>
                  <a:pt x="197635" y="12423"/>
                  <a:pt x="184828" y="7620"/>
                </a:cubicBezTo>
                <a:cubicBezTo>
                  <a:pt x="177307" y="4800"/>
                  <a:pt x="170000" y="0"/>
                  <a:pt x="161968" y="0"/>
                </a:cubicBezTo>
                <a:cubicBezTo>
                  <a:pt x="128850" y="0"/>
                  <a:pt x="95928" y="5080"/>
                  <a:pt x="62908" y="7620"/>
                </a:cubicBezTo>
                <a:cubicBezTo>
                  <a:pt x="55288" y="10160"/>
                  <a:pt x="45728" y="9560"/>
                  <a:pt x="40048" y="15240"/>
                </a:cubicBezTo>
                <a:cubicBezTo>
                  <a:pt x="13846" y="41442"/>
                  <a:pt x="11530" y="55074"/>
                  <a:pt x="1948" y="83820"/>
                </a:cubicBezTo>
                <a:cubicBezTo>
                  <a:pt x="10331" y="285000"/>
                  <a:pt x="-24276" y="215934"/>
                  <a:pt x="40048" y="312420"/>
                </a:cubicBezTo>
                <a:cubicBezTo>
                  <a:pt x="59743" y="341963"/>
                  <a:pt x="46600" y="332384"/>
                  <a:pt x="78148" y="342900"/>
                </a:cubicBezTo>
                <a:cubicBezTo>
                  <a:pt x="83228" y="350520"/>
                  <a:pt x="85622" y="360906"/>
                  <a:pt x="93388" y="365760"/>
                </a:cubicBezTo>
                <a:cubicBezTo>
                  <a:pt x="107011" y="374274"/>
                  <a:pt x="125742" y="372089"/>
                  <a:pt x="139108" y="381000"/>
                </a:cubicBezTo>
                <a:cubicBezTo>
                  <a:pt x="175334" y="405151"/>
                  <a:pt x="153280" y="393344"/>
                  <a:pt x="207688" y="411480"/>
                </a:cubicBezTo>
                <a:lnTo>
                  <a:pt x="230548" y="419100"/>
                </a:lnTo>
                <a:lnTo>
                  <a:pt x="253408" y="426720"/>
                </a:lnTo>
                <a:cubicBezTo>
                  <a:pt x="288968" y="424180"/>
                  <a:pt x="324980" y="425296"/>
                  <a:pt x="360088" y="419100"/>
                </a:cubicBezTo>
                <a:cubicBezTo>
                  <a:pt x="369107" y="417508"/>
                  <a:pt x="378094" y="411626"/>
                  <a:pt x="382948" y="403860"/>
                </a:cubicBezTo>
                <a:cubicBezTo>
                  <a:pt x="391462" y="390237"/>
                  <a:pt x="398188" y="358140"/>
                  <a:pt x="398188" y="358140"/>
                </a:cubicBezTo>
                <a:cubicBezTo>
                  <a:pt x="411228" y="266861"/>
                  <a:pt x="410558" y="296092"/>
                  <a:pt x="398188" y="160020"/>
                </a:cubicBezTo>
                <a:cubicBezTo>
                  <a:pt x="396948" y="146385"/>
                  <a:pt x="384447" y="123419"/>
                  <a:pt x="375328" y="114300"/>
                </a:cubicBezTo>
                <a:cubicBezTo>
                  <a:pt x="368852" y="107824"/>
                  <a:pt x="360088" y="104140"/>
                  <a:pt x="352468" y="99060"/>
                </a:cubicBezTo>
                <a:cubicBezTo>
                  <a:pt x="324528" y="57150"/>
                  <a:pt x="352468" y="92710"/>
                  <a:pt x="314368" y="60960"/>
                </a:cubicBezTo>
                <a:cubicBezTo>
                  <a:pt x="306089" y="54061"/>
                  <a:pt x="300014" y="44716"/>
                  <a:pt x="291508" y="38100"/>
                </a:cubicBezTo>
                <a:cubicBezTo>
                  <a:pt x="261241" y="14559"/>
                  <a:pt x="240708" y="27940"/>
                  <a:pt x="222928" y="22860"/>
                </a:cubicBez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A190E642-2F52-4AB4-B0F9-93B3EC32C1F2}"/>
              </a:ext>
            </a:extLst>
          </p:cNvPr>
          <p:cNvSpPr/>
          <p:nvPr/>
        </p:nvSpPr>
        <p:spPr>
          <a:xfrm>
            <a:off x="3501109" y="5827918"/>
            <a:ext cx="345169" cy="325519"/>
          </a:xfrm>
          <a:custGeom>
            <a:avLst/>
            <a:gdLst>
              <a:gd name="connsiteX0" fmla="*/ 222928 w 407718"/>
              <a:gd name="connsiteY0" fmla="*/ 22860 h 426720"/>
              <a:gd name="connsiteX1" fmla="*/ 184828 w 407718"/>
              <a:gd name="connsiteY1" fmla="*/ 7620 h 426720"/>
              <a:gd name="connsiteX2" fmla="*/ 161968 w 407718"/>
              <a:gd name="connsiteY2" fmla="*/ 0 h 426720"/>
              <a:gd name="connsiteX3" fmla="*/ 62908 w 407718"/>
              <a:gd name="connsiteY3" fmla="*/ 7620 h 426720"/>
              <a:gd name="connsiteX4" fmla="*/ 40048 w 407718"/>
              <a:gd name="connsiteY4" fmla="*/ 15240 h 426720"/>
              <a:gd name="connsiteX5" fmla="*/ 1948 w 407718"/>
              <a:gd name="connsiteY5" fmla="*/ 83820 h 426720"/>
              <a:gd name="connsiteX6" fmla="*/ 40048 w 407718"/>
              <a:gd name="connsiteY6" fmla="*/ 312420 h 426720"/>
              <a:gd name="connsiteX7" fmla="*/ 78148 w 407718"/>
              <a:gd name="connsiteY7" fmla="*/ 342900 h 426720"/>
              <a:gd name="connsiteX8" fmla="*/ 93388 w 407718"/>
              <a:gd name="connsiteY8" fmla="*/ 365760 h 426720"/>
              <a:gd name="connsiteX9" fmla="*/ 139108 w 407718"/>
              <a:gd name="connsiteY9" fmla="*/ 381000 h 426720"/>
              <a:gd name="connsiteX10" fmla="*/ 207688 w 407718"/>
              <a:gd name="connsiteY10" fmla="*/ 411480 h 426720"/>
              <a:gd name="connsiteX11" fmla="*/ 230548 w 407718"/>
              <a:gd name="connsiteY11" fmla="*/ 419100 h 426720"/>
              <a:gd name="connsiteX12" fmla="*/ 253408 w 407718"/>
              <a:gd name="connsiteY12" fmla="*/ 426720 h 426720"/>
              <a:gd name="connsiteX13" fmla="*/ 360088 w 407718"/>
              <a:gd name="connsiteY13" fmla="*/ 419100 h 426720"/>
              <a:gd name="connsiteX14" fmla="*/ 382948 w 407718"/>
              <a:gd name="connsiteY14" fmla="*/ 403860 h 426720"/>
              <a:gd name="connsiteX15" fmla="*/ 398188 w 407718"/>
              <a:gd name="connsiteY15" fmla="*/ 358140 h 426720"/>
              <a:gd name="connsiteX16" fmla="*/ 398188 w 407718"/>
              <a:gd name="connsiteY16" fmla="*/ 160020 h 426720"/>
              <a:gd name="connsiteX17" fmla="*/ 375328 w 407718"/>
              <a:gd name="connsiteY17" fmla="*/ 114300 h 426720"/>
              <a:gd name="connsiteX18" fmla="*/ 352468 w 407718"/>
              <a:gd name="connsiteY18" fmla="*/ 99060 h 426720"/>
              <a:gd name="connsiteX19" fmla="*/ 314368 w 407718"/>
              <a:gd name="connsiteY19" fmla="*/ 60960 h 426720"/>
              <a:gd name="connsiteX20" fmla="*/ 291508 w 407718"/>
              <a:gd name="connsiteY20" fmla="*/ 38100 h 426720"/>
              <a:gd name="connsiteX21" fmla="*/ 222928 w 407718"/>
              <a:gd name="connsiteY21" fmla="*/ 2286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7718" h="426720">
                <a:moveTo>
                  <a:pt x="222928" y="22860"/>
                </a:moveTo>
                <a:cubicBezTo>
                  <a:pt x="205148" y="17780"/>
                  <a:pt x="197635" y="12423"/>
                  <a:pt x="184828" y="7620"/>
                </a:cubicBezTo>
                <a:cubicBezTo>
                  <a:pt x="177307" y="4800"/>
                  <a:pt x="170000" y="0"/>
                  <a:pt x="161968" y="0"/>
                </a:cubicBezTo>
                <a:cubicBezTo>
                  <a:pt x="128850" y="0"/>
                  <a:pt x="95928" y="5080"/>
                  <a:pt x="62908" y="7620"/>
                </a:cubicBezTo>
                <a:cubicBezTo>
                  <a:pt x="55288" y="10160"/>
                  <a:pt x="45728" y="9560"/>
                  <a:pt x="40048" y="15240"/>
                </a:cubicBezTo>
                <a:cubicBezTo>
                  <a:pt x="13846" y="41442"/>
                  <a:pt x="11530" y="55074"/>
                  <a:pt x="1948" y="83820"/>
                </a:cubicBezTo>
                <a:cubicBezTo>
                  <a:pt x="10331" y="285000"/>
                  <a:pt x="-24276" y="215934"/>
                  <a:pt x="40048" y="312420"/>
                </a:cubicBezTo>
                <a:cubicBezTo>
                  <a:pt x="59743" y="341963"/>
                  <a:pt x="46600" y="332384"/>
                  <a:pt x="78148" y="342900"/>
                </a:cubicBezTo>
                <a:cubicBezTo>
                  <a:pt x="83228" y="350520"/>
                  <a:pt x="85622" y="360906"/>
                  <a:pt x="93388" y="365760"/>
                </a:cubicBezTo>
                <a:cubicBezTo>
                  <a:pt x="107011" y="374274"/>
                  <a:pt x="125742" y="372089"/>
                  <a:pt x="139108" y="381000"/>
                </a:cubicBezTo>
                <a:cubicBezTo>
                  <a:pt x="175334" y="405151"/>
                  <a:pt x="153280" y="393344"/>
                  <a:pt x="207688" y="411480"/>
                </a:cubicBezTo>
                <a:lnTo>
                  <a:pt x="230548" y="419100"/>
                </a:lnTo>
                <a:lnTo>
                  <a:pt x="253408" y="426720"/>
                </a:lnTo>
                <a:cubicBezTo>
                  <a:pt x="288968" y="424180"/>
                  <a:pt x="324980" y="425296"/>
                  <a:pt x="360088" y="419100"/>
                </a:cubicBezTo>
                <a:cubicBezTo>
                  <a:pt x="369107" y="417508"/>
                  <a:pt x="378094" y="411626"/>
                  <a:pt x="382948" y="403860"/>
                </a:cubicBezTo>
                <a:cubicBezTo>
                  <a:pt x="391462" y="390237"/>
                  <a:pt x="398188" y="358140"/>
                  <a:pt x="398188" y="358140"/>
                </a:cubicBezTo>
                <a:cubicBezTo>
                  <a:pt x="411228" y="266861"/>
                  <a:pt x="410558" y="296092"/>
                  <a:pt x="398188" y="160020"/>
                </a:cubicBezTo>
                <a:cubicBezTo>
                  <a:pt x="396948" y="146385"/>
                  <a:pt x="384447" y="123419"/>
                  <a:pt x="375328" y="114300"/>
                </a:cubicBezTo>
                <a:cubicBezTo>
                  <a:pt x="368852" y="107824"/>
                  <a:pt x="360088" y="104140"/>
                  <a:pt x="352468" y="99060"/>
                </a:cubicBezTo>
                <a:cubicBezTo>
                  <a:pt x="324528" y="57150"/>
                  <a:pt x="352468" y="92710"/>
                  <a:pt x="314368" y="60960"/>
                </a:cubicBezTo>
                <a:cubicBezTo>
                  <a:pt x="306089" y="54061"/>
                  <a:pt x="300014" y="44716"/>
                  <a:pt x="291508" y="38100"/>
                </a:cubicBezTo>
                <a:cubicBezTo>
                  <a:pt x="261241" y="14559"/>
                  <a:pt x="240708" y="27940"/>
                  <a:pt x="222928" y="22860"/>
                </a:cubicBez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0BD5D608-8FB7-4345-B2FD-38C5A840C37B}"/>
              </a:ext>
            </a:extLst>
          </p:cNvPr>
          <p:cNvSpPr/>
          <p:nvPr/>
        </p:nvSpPr>
        <p:spPr>
          <a:xfrm>
            <a:off x="8349088" y="5608008"/>
            <a:ext cx="345169" cy="325519"/>
          </a:xfrm>
          <a:custGeom>
            <a:avLst/>
            <a:gdLst>
              <a:gd name="connsiteX0" fmla="*/ 222928 w 407718"/>
              <a:gd name="connsiteY0" fmla="*/ 22860 h 426720"/>
              <a:gd name="connsiteX1" fmla="*/ 184828 w 407718"/>
              <a:gd name="connsiteY1" fmla="*/ 7620 h 426720"/>
              <a:gd name="connsiteX2" fmla="*/ 161968 w 407718"/>
              <a:gd name="connsiteY2" fmla="*/ 0 h 426720"/>
              <a:gd name="connsiteX3" fmla="*/ 62908 w 407718"/>
              <a:gd name="connsiteY3" fmla="*/ 7620 h 426720"/>
              <a:gd name="connsiteX4" fmla="*/ 40048 w 407718"/>
              <a:gd name="connsiteY4" fmla="*/ 15240 h 426720"/>
              <a:gd name="connsiteX5" fmla="*/ 1948 w 407718"/>
              <a:gd name="connsiteY5" fmla="*/ 83820 h 426720"/>
              <a:gd name="connsiteX6" fmla="*/ 40048 w 407718"/>
              <a:gd name="connsiteY6" fmla="*/ 312420 h 426720"/>
              <a:gd name="connsiteX7" fmla="*/ 78148 w 407718"/>
              <a:gd name="connsiteY7" fmla="*/ 342900 h 426720"/>
              <a:gd name="connsiteX8" fmla="*/ 93388 w 407718"/>
              <a:gd name="connsiteY8" fmla="*/ 365760 h 426720"/>
              <a:gd name="connsiteX9" fmla="*/ 139108 w 407718"/>
              <a:gd name="connsiteY9" fmla="*/ 381000 h 426720"/>
              <a:gd name="connsiteX10" fmla="*/ 207688 w 407718"/>
              <a:gd name="connsiteY10" fmla="*/ 411480 h 426720"/>
              <a:gd name="connsiteX11" fmla="*/ 230548 w 407718"/>
              <a:gd name="connsiteY11" fmla="*/ 419100 h 426720"/>
              <a:gd name="connsiteX12" fmla="*/ 253408 w 407718"/>
              <a:gd name="connsiteY12" fmla="*/ 426720 h 426720"/>
              <a:gd name="connsiteX13" fmla="*/ 360088 w 407718"/>
              <a:gd name="connsiteY13" fmla="*/ 419100 h 426720"/>
              <a:gd name="connsiteX14" fmla="*/ 382948 w 407718"/>
              <a:gd name="connsiteY14" fmla="*/ 403860 h 426720"/>
              <a:gd name="connsiteX15" fmla="*/ 398188 w 407718"/>
              <a:gd name="connsiteY15" fmla="*/ 358140 h 426720"/>
              <a:gd name="connsiteX16" fmla="*/ 398188 w 407718"/>
              <a:gd name="connsiteY16" fmla="*/ 160020 h 426720"/>
              <a:gd name="connsiteX17" fmla="*/ 375328 w 407718"/>
              <a:gd name="connsiteY17" fmla="*/ 114300 h 426720"/>
              <a:gd name="connsiteX18" fmla="*/ 352468 w 407718"/>
              <a:gd name="connsiteY18" fmla="*/ 99060 h 426720"/>
              <a:gd name="connsiteX19" fmla="*/ 314368 w 407718"/>
              <a:gd name="connsiteY19" fmla="*/ 60960 h 426720"/>
              <a:gd name="connsiteX20" fmla="*/ 291508 w 407718"/>
              <a:gd name="connsiteY20" fmla="*/ 38100 h 426720"/>
              <a:gd name="connsiteX21" fmla="*/ 222928 w 407718"/>
              <a:gd name="connsiteY21" fmla="*/ 2286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7718" h="426720">
                <a:moveTo>
                  <a:pt x="222928" y="22860"/>
                </a:moveTo>
                <a:cubicBezTo>
                  <a:pt x="205148" y="17780"/>
                  <a:pt x="197635" y="12423"/>
                  <a:pt x="184828" y="7620"/>
                </a:cubicBezTo>
                <a:cubicBezTo>
                  <a:pt x="177307" y="4800"/>
                  <a:pt x="170000" y="0"/>
                  <a:pt x="161968" y="0"/>
                </a:cubicBezTo>
                <a:cubicBezTo>
                  <a:pt x="128850" y="0"/>
                  <a:pt x="95928" y="5080"/>
                  <a:pt x="62908" y="7620"/>
                </a:cubicBezTo>
                <a:cubicBezTo>
                  <a:pt x="55288" y="10160"/>
                  <a:pt x="45728" y="9560"/>
                  <a:pt x="40048" y="15240"/>
                </a:cubicBezTo>
                <a:cubicBezTo>
                  <a:pt x="13846" y="41442"/>
                  <a:pt x="11530" y="55074"/>
                  <a:pt x="1948" y="83820"/>
                </a:cubicBezTo>
                <a:cubicBezTo>
                  <a:pt x="10331" y="285000"/>
                  <a:pt x="-24276" y="215934"/>
                  <a:pt x="40048" y="312420"/>
                </a:cubicBezTo>
                <a:cubicBezTo>
                  <a:pt x="59743" y="341963"/>
                  <a:pt x="46600" y="332384"/>
                  <a:pt x="78148" y="342900"/>
                </a:cubicBezTo>
                <a:cubicBezTo>
                  <a:pt x="83228" y="350520"/>
                  <a:pt x="85622" y="360906"/>
                  <a:pt x="93388" y="365760"/>
                </a:cubicBezTo>
                <a:cubicBezTo>
                  <a:pt x="107011" y="374274"/>
                  <a:pt x="125742" y="372089"/>
                  <a:pt x="139108" y="381000"/>
                </a:cubicBezTo>
                <a:cubicBezTo>
                  <a:pt x="175334" y="405151"/>
                  <a:pt x="153280" y="393344"/>
                  <a:pt x="207688" y="411480"/>
                </a:cubicBezTo>
                <a:lnTo>
                  <a:pt x="230548" y="419100"/>
                </a:lnTo>
                <a:lnTo>
                  <a:pt x="253408" y="426720"/>
                </a:lnTo>
                <a:cubicBezTo>
                  <a:pt x="288968" y="424180"/>
                  <a:pt x="324980" y="425296"/>
                  <a:pt x="360088" y="419100"/>
                </a:cubicBezTo>
                <a:cubicBezTo>
                  <a:pt x="369107" y="417508"/>
                  <a:pt x="378094" y="411626"/>
                  <a:pt x="382948" y="403860"/>
                </a:cubicBezTo>
                <a:cubicBezTo>
                  <a:pt x="391462" y="390237"/>
                  <a:pt x="398188" y="358140"/>
                  <a:pt x="398188" y="358140"/>
                </a:cubicBezTo>
                <a:cubicBezTo>
                  <a:pt x="411228" y="266861"/>
                  <a:pt x="410558" y="296092"/>
                  <a:pt x="398188" y="160020"/>
                </a:cubicBezTo>
                <a:cubicBezTo>
                  <a:pt x="396948" y="146385"/>
                  <a:pt x="384447" y="123419"/>
                  <a:pt x="375328" y="114300"/>
                </a:cubicBezTo>
                <a:cubicBezTo>
                  <a:pt x="368852" y="107824"/>
                  <a:pt x="360088" y="104140"/>
                  <a:pt x="352468" y="99060"/>
                </a:cubicBezTo>
                <a:cubicBezTo>
                  <a:pt x="324528" y="57150"/>
                  <a:pt x="352468" y="92710"/>
                  <a:pt x="314368" y="60960"/>
                </a:cubicBezTo>
                <a:cubicBezTo>
                  <a:pt x="306089" y="54061"/>
                  <a:pt x="300014" y="44716"/>
                  <a:pt x="291508" y="38100"/>
                </a:cubicBezTo>
                <a:cubicBezTo>
                  <a:pt x="261241" y="14559"/>
                  <a:pt x="240708" y="27940"/>
                  <a:pt x="222928" y="22860"/>
                </a:cubicBez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A0DFD6CA-A824-4A04-87ED-219FEA60F863}"/>
              </a:ext>
            </a:extLst>
          </p:cNvPr>
          <p:cNvSpPr/>
          <p:nvPr/>
        </p:nvSpPr>
        <p:spPr>
          <a:xfrm>
            <a:off x="9650558" y="5909476"/>
            <a:ext cx="345169" cy="325519"/>
          </a:xfrm>
          <a:custGeom>
            <a:avLst/>
            <a:gdLst>
              <a:gd name="connsiteX0" fmla="*/ 222928 w 407718"/>
              <a:gd name="connsiteY0" fmla="*/ 22860 h 426720"/>
              <a:gd name="connsiteX1" fmla="*/ 184828 w 407718"/>
              <a:gd name="connsiteY1" fmla="*/ 7620 h 426720"/>
              <a:gd name="connsiteX2" fmla="*/ 161968 w 407718"/>
              <a:gd name="connsiteY2" fmla="*/ 0 h 426720"/>
              <a:gd name="connsiteX3" fmla="*/ 62908 w 407718"/>
              <a:gd name="connsiteY3" fmla="*/ 7620 h 426720"/>
              <a:gd name="connsiteX4" fmla="*/ 40048 w 407718"/>
              <a:gd name="connsiteY4" fmla="*/ 15240 h 426720"/>
              <a:gd name="connsiteX5" fmla="*/ 1948 w 407718"/>
              <a:gd name="connsiteY5" fmla="*/ 83820 h 426720"/>
              <a:gd name="connsiteX6" fmla="*/ 40048 w 407718"/>
              <a:gd name="connsiteY6" fmla="*/ 312420 h 426720"/>
              <a:gd name="connsiteX7" fmla="*/ 78148 w 407718"/>
              <a:gd name="connsiteY7" fmla="*/ 342900 h 426720"/>
              <a:gd name="connsiteX8" fmla="*/ 93388 w 407718"/>
              <a:gd name="connsiteY8" fmla="*/ 365760 h 426720"/>
              <a:gd name="connsiteX9" fmla="*/ 139108 w 407718"/>
              <a:gd name="connsiteY9" fmla="*/ 381000 h 426720"/>
              <a:gd name="connsiteX10" fmla="*/ 207688 w 407718"/>
              <a:gd name="connsiteY10" fmla="*/ 411480 h 426720"/>
              <a:gd name="connsiteX11" fmla="*/ 230548 w 407718"/>
              <a:gd name="connsiteY11" fmla="*/ 419100 h 426720"/>
              <a:gd name="connsiteX12" fmla="*/ 253408 w 407718"/>
              <a:gd name="connsiteY12" fmla="*/ 426720 h 426720"/>
              <a:gd name="connsiteX13" fmla="*/ 360088 w 407718"/>
              <a:gd name="connsiteY13" fmla="*/ 419100 h 426720"/>
              <a:gd name="connsiteX14" fmla="*/ 382948 w 407718"/>
              <a:gd name="connsiteY14" fmla="*/ 403860 h 426720"/>
              <a:gd name="connsiteX15" fmla="*/ 398188 w 407718"/>
              <a:gd name="connsiteY15" fmla="*/ 358140 h 426720"/>
              <a:gd name="connsiteX16" fmla="*/ 398188 w 407718"/>
              <a:gd name="connsiteY16" fmla="*/ 160020 h 426720"/>
              <a:gd name="connsiteX17" fmla="*/ 375328 w 407718"/>
              <a:gd name="connsiteY17" fmla="*/ 114300 h 426720"/>
              <a:gd name="connsiteX18" fmla="*/ 352468 w 407718"/>
              <a:gd name="connsiteY18" fmla="*/ 99060 h 426720"/>
              <a:gd name="connsiteX19" fmla="*/ 314368 w 407718"/>
              <a:gd name="connsiteY19" fmla="*/ 60960 h 426720"/>
              <a:gd name="connsiteX20" fmla="*/ 291508 w 407718"/>
              <a:gd name="connsiteY20" fmla="*/ 38100 h 426720"/>
              <a:gd name="connsiteX21" fmla="*/ 222928 w 407718"/>
              <a:gd name="connsiteY21" fmla="*/ 2286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7718" h="426720">
                <a:moveTo>
                  <a:pt x="222928" y="22860"/>
                </a:moveTo>
                <a:cubicBezTo>
                  <a:pt x="205148" y="17780"/>
                  <a:pt x="197635" y="12423"/>
                  <a:pt x="184828" y="7620"/>
                </a:cubicBezTo>
                <a:cubicBezTo>
                  <a:pt x="177307" y="4800"/>
                  <a:pt x="170000" y="0"/>
                  <a:pt x="161968" y="0"/>
                </a:cubicBezTo>
                <a:cubicBezTo>
                  <a:pt x="128850" y="0"/>
                  <a:pt x="95928" y="5080"/>
                  <a:pt x="62908" y="7620"/>
                </a:cubicBezTo>
                <a:cubicBezTo>
                  <a:pt x="55288" y="10160"/>
                  <a:pt x="45728" y="9560"/>
                  <a:pt x="40048" y="15240"/>
                </a:cubicBezTo>
                <a:cubicBezTo>
                  <a:pt x="13846" y="41442"/>
                  <a:pt x="11530" y="55074"/>
                  <a:pt x="1948" y="83820"/>
                </a:cubicBezTo>
                <a:cubicBezTo>
                  <a:pt x="10331" y="285000"/>
                  <a:pt x="-24276" y="215934"/>
                  <a:pt x="40048" y="312420"/>
                </a:cubicBezTo>
                <a:cubicBezTo>
                  <a:pt x="59743" y="341963"/>
                  <a:pt x="46600" y="332384"/>
                  <a:pt x="78148" y="342900"/>
                </a:cubicBezTo>
                <a:cubicBezTo>
                  <a:pt x="83228" y="350520"/>
                  <a:pt x="85622" y="360906"/>
                  <a:pt x="93388" y="365760"/>
                </a:cubicBezTo>
                <a:cubicBezTo>
                  <a:pt x="107011" y="374274"/>
                  <a:pt x="125742" y="372089"/>
                  <a:pt x="139108" y="381000"/>
                </a:cubicBezTo>
                <a:cubicBezTo>
                  <a:pt x="175334" y="405151"/>
                  <a:pt x="153280" y="393344"/>
                  <a:pt x="207688" y="411480"/>
                </a:cubicBezTo>
                <a:lnTo>
                  <a:pt x="230548" y="419100"/>
                </a:lnTo>
                <a:lnTo>
                  <a:pt x="253408" y="426720"/>
                </a:lnTo>
                <a:cubicBezTo>
                  <a:pt x="288968" y="424180"/>
                  <a:pt x="324980" y="425296"/>
                  <a:pt x="360088" y="419100"/>
                </a:cubicBezTo>
                <a:cubicBezTo>
                  <a:pt x="369107" y="417508"/>
                  <a:pt x="378094" y="411626"/>
                  <a:pt x="382948" y="403860"/>
                </a:cubicBezTo>
                <a:cubicBezTo>
                  <a:pt x="391462" y="390237"/>
                  <a:pt x="398188" y="358140"/>
                  <a:pt x="398188" y="358140"/>
                </a:cubicBezTo>
                <a:cubicBezTo>
                  <a:pt x="411228" y="266861"/>
                  <a:pt x="410558" y="296092"/>
                  <a:pt x="398188" y="160020"/>
                </a:cubicBezTo>
                <a:cubicBezTo>
                  <a:pt x="396948" y="146385"/>
                  <a:pt x="384447" y="123419"/>
                  <a:pt x="375328" y="114300"/>
                </a:cubicBezTo>
                <a:cubicBezTo>
                  <a:pt x="368852" y="107824"/>
                  <a:pt x="360088" y="104140"/>
                  <a:pt x="352468" y="99060"/>
                </a:cubicBezTo>
                <a:cubicBezTo>
                  <a:pt x="324528" y="57150"/>
                  <a:pt x="352468" y="92710"/>
                  <a:pt x="314368" y="60960"/>
                </a:cubicBezTo>
                <a:cubicBezTo>
                  <a:pt x="306089" y="54061"/>
                  <a:pt x="300014" y="44716"/>
                  <a:pt x="291508" y="38100"/>
                </a:cubicBezTo>
                <a:cubicBezTo>
                  <a:pt x="261241" y="14559"/>
                  <a:pt x="240708" y="27940"/>
                  <a:pt x="222928" y="22860"/>
                </a:cubicBez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64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F361DC-84FF-4BCF-8E14-2CA3E64F5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AE3B4A-92CB-4E0B-8CAA-1B8A7A817F9C}"/>
              </a:ext>
            </a:extLst>
          </p:cNvPr>
          <p:cNvSpPr txBox="1"/>
          <p:nvPr/>
        </p:nvSpPr>
        <p:spPr>
          <a:xfrm>
            <a:off x="1101090" y="2264255"/>
            <a:ext cx="8166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thêm trứng vào khay để trong khay có 8 quả trứng.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007A5D1-8FD1-4804-9994-BA54C1FF2D2E}"/>
              </a:ext>
            </a:extLst>
          </p:cNvPr>
          <p:cNvSpPr/>
          <p:nvPr/>
        </p:nvSpPr>
        <p:spPr>
          <a:xfrm>
            <a:off x="578576" y="178253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80E975-CD4E-49BF-8067-822E05B5344E}"/>
              </a:ext>
            </a:extLst>
          </p:cNvPr>
          <p:cNvSpPr txBox="1"/>
          <p:nvPr/>
        </p:nvSpPr>
        <p:spPr>
          <a:xfrm>
            <a:off x="1101090" y="1781830"/>
            <a:ext cx="3302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FACF6F-75B6-43DB-B540-1CB0DC129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55" y="3429000"/>
            <a:ext cx="11368439" cy="2563472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ACBBF3B3-3AAD-4721-A346-4BFC36551441}"/>
              </a:ext>
            </a:extLst>
          </p:cNvPr>
          <p:cNvSpPr/>
          <p:nvPr/>
        </p:nvSpPr>
        <p:spPr>
          <a:xfrm>
            <a:off x="8532322" y="3710743"/>
            <a:ext cx="734786" cy="73478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08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F4DCB5-7311-490F-944B-2189D9229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519" y="249660"/>
            <a:ext cx="5334462" cy="63586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4213D1-11AD-4A8D-91EC-E5B7D5556F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89" b="89937" l="4826" r="89812">
                        <a14:foregroundMark x1="64551" y1="70029" x2="70241" y2="76101"/>
                        <a14:foregroundMark x1="13844" y1="15913" x2="29419" y2="32534"/>
                        <a14:foregroundMark x1="54690" y1="80702" x2="36178" y2="82155"/>
                        <a14:foregroundMark x1="89276" y1="77987" x2="63809" y2="79986"/>
                        <a14:foregroundMark x1="12867" y1="67711" x2="13941" y2="46541"/>
                        <a14:foregroundMark x1="85791" y1="61635" x2="89008" y2="69182"/>
                        <a14:foregroundMark x1="15013" y1="32075" x2="15550" y2="34591"/>
                        <a14:backgroundMark x1="12869" y1="69182" x2="12869" y2="69182"/>
                        <a14:backgroundMark x1="41019" y1="52830" x2="41019" y2="52830"/>
                        <a14:backgroundMark x1="39410" y1="45283" x2="39410" y2="45283"/>
                        <a14:backgroundMark x1="36997" y1="38994" x2="43164" y2="45283"/>
                        <a14:backgroundMark x1="39410" y1="41509" x2="31635" y2="40881"/>
                        <a14:backgroundMark x1="42359" y1="55975" x2="49598" y2="55975"/>
                        <a14:backgroundMark x1="29491" y1="86792" x2="29491" y2="82390"/>
                        <a14:backgroundMark x1="28418" y1="78616" x2="27882" y2="77358"/>
                        <a14:backgroundMark x1="30563" y1="83019" x2="17694" y2="84277"/>
                        <a14:backgroundMark x1="18231" y1="83648" x2="13941" y2="82390"/>
                        <a14:backgroundMark x1="13941" y1="72327" x2="9920" y2="69811"/>
                        <a14:backgroundMark x1="13137" y1="70440" x2="13137" y2="70440"/>
                        <a14:backgroundMark x1="8579" y1="15094" x2="15282" y2="5660"/>
                        <a14:backgroundMark x1="11528" y1="10063" x2="8043" y2="14465"/>
                        <a14:backgroundMark x1="10724" y1="12579" x2="2681" y2="6289"/>
                        <a14:backgroundMark x1="43164" y1="49686" x2="43164" y2="44654"/>
                        <a14:backgroundMark x1="44504" y1="45912" x2="44504" y2="52201"/>
                        <a14:backgroundMark x1="44236" y1="50943" x2="41823" y2="44025"/>
                        <a14:backgroundMark x1="31367" y1="79874" x2="31903" y2="86792"/>
                        <a14:backgroundMark x1="59786" y1="66038" x2="59517" y2="69811"/>
                        <a14:backgroundMark x1="60590" y1="66667" x2="59249" y2="59119"/>
                        <a14:backgroundMark x1="57909" y1="61635" x2="58713" y2="66038"/>
                        <a14:backgroundMark x1="49598" y1="57233" x2="50938" y2="54717"/>
                        <a14:backgroundMark x1="53619" y1="52830" x2="54424" y2="52201"/>
                        <a14:backgroundMark x1="49866" y1="54088" x2="49062" y2="54088"/>
                        <a14:backgroundMark x1="48525" y1="53459" x2="48525" y2="53459"/>
                        <a14:backgroundMark x1="47453" y1="54088" x2="54155" y2="56604"/>
                        <a14:backgroundMark x1="53351" y1="56604" x2="57373" y2="63522"/>
                        <a14:backgroundMark x1="60858" y1="62893" x2="59786" y2="69182"/>
                        <a14:backgroundMark x1="59249" y1="74843" x2="59249" y2="905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9155" y="170956"/>
            <a:ext cx="3439339" cy="146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48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41</Words>
  <Application>Microsoft Office PowerPoint</Application>
  <PresentationFormat>Màn hình rộng</PresentationFormat>
  <Paragraphs>9</Paragraphs>
  <Slides>4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hqphuc NTK</dc:creator>
  <cp:lastModifiedBy>Windows 11</cp:lastModifiedBy>
  <cp:revision>28</cp:revision>
  <dcterms:created xsi:type="dcterms:W3CDTF">2020-08-20T03:35:56Z</dcterms:created>
  <dcterms:modified xsi:type="dcterms:W3CDTF">2024-07-21T03:00:05Z</dcterms:modified>
</cp:coreProperties>
</file>