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0" r:id="rId2"/>
    <p:sldId id="256" r:id="rId3"/>
    <p:sldId id="258" r:id="rId4"/>
    <p:sldId id="259" r:id="rId5"/>
    <p:sldId id="260" r:id="rId6"/>
    <p:sldId id="261" r:id="rId7"/>
    <p:sldId id="263" r:id="rId8"/>
    <p:sldId id="299" r:id="rId9"/>
    <p:sldId id="301" r:id="rId10"/>
  </p:sldIdLst>
  <p:sldSz cx="12192000" cy="6858000"/>
  <p:notesSz cx="6858000" cy="9144000"/>
  <p:embeddedFontLst>
    <p:embeddedFont>
      <p:font typeface=".VnAvant" panose="020B7200000000000000" pitchFamily="34" charset="0"/>
      <p:regular r:id="rId12"/>
      <p:bold r:id="rId13"/>
      <p: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B0ED-ECCE-4CF2-A1BD-DA4E0E2FB5B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B24C0-8458-4C48-97A0-1F21EB18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9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9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9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9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9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09" y="1297997"/>
            <a:ext cx="6825673" cy="274753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BÀI 2</a:t>
            </a: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b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</a:b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LUYỆN TẬP (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Tiết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vi-VN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2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88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50" y="-357913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5" y="4903140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765659" y="130969"/>
            <a:ext cx="7095461" cy="64429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19087" y="5447656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139852" y="4108830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" y="2552595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7503" y="4943335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6"/>
          <a:srcRect l="34935" t="24386" r="53570" b="65808"/>
          <a:stretch/>
        </p:blipFill>
        <p:spPr bwMode="auto">
          <a:xfrm>
            <a:off x="2765659" y="795335"/>
            <a:ext cx="7055672" cy="4016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8435326" y="1604945"/>
            <a:ext cx="933117" cy="722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00" y="-193060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009347" y="138130"/>
            <a:ext cx="6988622" cy="69681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616762" y="5037503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641646" y="344739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" y="3053392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1378" y="4889450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16"/>
          <a:srcRect l="6293" t="56129" r="72904" b="26110"/>
          <a:stretch/>
        </p:blipFill>
        <p:spPr bwMode="auto">
          <a:xfrm>
            <a:off x="3019572" y="911337"/>
            <a:ext cx="6941219" cy="3333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3531681" y="2731722"/>
            <a:ext cx="1102461" cy="705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962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009346" y="120961"/>
            <a:ext cx="7279706" cy="73838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95096" y="5185401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42814" y="3418764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5" y="4138112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06" y="4776105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0531" y="4896137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6"/>
          <a:srcRect l="28428" t="55729" r="51470" b="26510"/>
          <a:stretch/>
        </p:blipFill>
        <p:spPr bwMode="auto">
          <a:xfrm>
            <a:off x="3093394" y="1061272"/>
            <a:ext cx="6711818" cy="3333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915295" y="2984269"/>
            <a:ext cx="881149" cy="6483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64" y="-254244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849688" y="123536"/>
            <a:ext cx="7587276" cy="79657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420273" y="5126968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52080" y="3578286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01" y="4803590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9564" y="4889450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6"/>
          <a:srcRect l="8092" t="64315" r="74162" b="19720"/>
          <a:stretch/>
        </p:blipFill>
        <p:spPr bwMode="auto">
          <a:xfrm>
            <a:off x="3079894" y="1029097"/>
            <a:ext cx="6688827" cy="3314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8129847" y="2385753"/>
            <a:ext cx="922713" cy="681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34" y="-136764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8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794204" y="84116"/>
            <a:ext cx="7312956" cy="77522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9" y="3280558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814" y="5000960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6"/>
          <a:srcRect l="27317" t="65116" r="55255" b="20120"/>
          <a:stretch/>
        </p:blipFill>
        <p:spPr bwMode="auto">
          <a:xfrm>
            <a:off x="2905610" y="862349"/>
            <a:ext cx="6959654" cy="3092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8673930" y="1387327"/>
            <a:ext cx="814648" cy="665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62" y="-349684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9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272687" y="129298"/>
            <a:ext cx="7389183" cy="75500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840295" y="5293251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871517" y="3627506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39" y="3203618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0332" y="4837512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16"/>
          <a:srcRect l="31047" t="68302" r="54819" b="18920"/>
          <a:stretch/>
        </p:blipFill>
        <p:spPr bwMode="auto">
          <a:xfrm>
            <a:off x="3264936" y="829826"/>
            <a:ext cx="7118317" cy="3269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304140" y="2685011"/>
            <a:ext cx="872836" cy="631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5" y="308308"/>
            <a:ext cx="8335663" cy="2888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16" y="3239346"/>
            <a:ext cx="8463168" cy="3091116"/>
          </a:xfrm>
          <a:prstGeom prst="rect">
            <a:avLst/>
          </a:prstGeom>
        </p:spPr>
      </p:pic>
      <p:sp>
        <p:nvSpPr>
          <p:cNvPr id="9" name="Rounded Rectangle 9"/>
          <p:cNvSpPr/>
          <p:nvPr/>
        </p:nvSpPr>
        <p:spPr>
          <a:xfrm>
            <a:off x="5233635" y="2202126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82785" y="2202126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3" name="Rounded Rectangle 9"/>
          <p:cNvSpPr/>
          <p:nvPr/>
        </p:nvSpPr>
        <p:spPr>
          <a:xfrm>
            <a:off x="5233635" y="5282951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9282785" y="5282951"/>
            <a:ext cx="853543" cy="8786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.VnAvant" panose="020B7200000000000000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2275969" cy="978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397402"/>
            <a:ext cx="9017391" cy="214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73" y="4234375"/>
            <a:ext cx="8961119" cy="1814731"/>
          </a:xfrm>
          <a:prstGeom prst="rect">
            <a:avLst/>
          </a:prstGeom>
        </p:spPr>
      </p:pic>
      <p:sp>
        <p:nvSpPr>
          <p:cNvPr id="5" name="Rounded Rectangle 15"/>
          <p:cNvSpPr/>
          <p:nvPr/>
        </p:nvSpPr>
        <p:spPr>
          <a:xfrm>
            <a:off x="7335556" y="2001981"/>
            <a:ext cx="671945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7" name="Rounded Rectangle 22"/>
          <p:cNvSpPr/>
          <p:nvPr/>
        </p:nvSpPr>
        <p:spPr>
          <a:xfrm>
            <a:off x="8118337" y="1697394"/>
            <a:ext cx="671945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8" name="Rounded Rectangle 23"/>
          <p:cNvSpPr/>
          <p:nvPr/>
        </p:nvSpPr>
        <p:spPr>
          <a:xfrm>
            <a:off x="5760028" y="1980559"/>
            <a:ext cx="671945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Rounded Rectangle 22"/>
          <p:cNvSpPr/>
          <p:nvPr/>
        </p:nvSpPr>
        <p:spPr>
          <a:xfrm>
            <a:off x="9693865" y="1697395"/>
            <a:ext cx="790403" cy="1212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</a:p>
        </p:txBody>
      </p:sp>
      <p:sp>
        <p:nvSpPr>
          <p:cNvPr id="10" name="Rounded Rectangle 18"/>
          <p:cNvSpPr/>
          <p:nvPr/>
        </p:nvSpPr>
        <p:spPr>
          <a:xfrm>
            <a:off x="2534103" y="4699675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1" name="Rounded Rectangle 19"/>
          <p:cNvSpPr/>
          <p:nvPr/>
        </p:nvSpPr>
        <p:spPr>
          <a:xfrm>
            <a:off x="4910906" y="4338390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2" name="Rounded Rectangle 20"/>
          <p:cNvSpPr/>
          <p:nvPr/>
        </p:nvSpPr>
        <p:spPr>
          <a:xfrm>
            <a:off x="6514621" y="4338390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ounded Rectangle 21"/>
          <p:cNvSpPr/>
          <p:nvPr/>
        </p:nvSpPr>
        <p:spPr>
          <a:xfrm>
            <a:off x="8118336" y="4338390"/>
            <a:ext cx="748679" cy="1248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116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Tahoma</vt:lpstr>
      <vt:lpstr>Calibri</vt:lpstr>
      <vt:lpstr>Arial</vt:lpstr>
      <vt:lpstr>UTM Avo</vt:lpstr>
      <vt:lpstr>Calibri Light</vt:lpstr>
      <vt:lpstr>Office Theme</vt:lpstr>
      <vt:lpstr>BÀI 2  LUYỆN TẬP (Tiết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STD</cp:lastModifiedBy>
  <cp:revision>40</cp:revision>
  <dcterms:created xsi:type="dcterms:W3CDTF">2018-05-24T12:43:45Z</dcterms:created>
  <dcterms:modified xsi:type="dcterms:W3CDTF">2025-09-18T23:29:41Z</dcterms:modified>
</cp:coreProperties>
</file>