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2" r:id="rId3"/>
    <p:sldMasterId id="2147483725" r:id="rId4"/>
    <p:sldMasterId id="2147483738" r:id="rId5"/>
  </p:sldMasterIdLst>
  <p:notesMasterIdLst>
    <p:notesMasterId r:id="rId13"/>
  </p:notesMasterIdLst>
  <p:sldIdLst>
    <p:sldId id="258" r:id="rId6"/>
    <p:sldId id="259" r:id="rId7"/>
    <p:sldId id="279" r:id="rId8"/>
    <p:sldId id="281" r:id="rId9"/>
    <p:sldId id="282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0635-319A-429A-899D-AA14C73F6AA3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D409-9D2A-4CD8-B706-059D961A5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111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9917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2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62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53873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712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8047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66045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8262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334463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03983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55803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14038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21736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0238"/>
      </p:ext>
    </p:extLst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53510"/>
      </p:ext>
    </p:extLst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0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7" y="36515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71600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267287"/>
      </p:ext>
    </p:extLst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13400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45519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46651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98842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206181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1499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3211"/>
      </p:ext>
    </p:extLst>
  </p:cSld>
  <p:clrMapOvr>
    <a:masterClrMapping/>
  </p:clrMapOvr>
  <p:transition spd="slow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0897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18366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57864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71965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43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7" y="365143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2224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335814"/>
      </p:ext>
    </p:extLst>
  </p:cSld>
  <p:clrMapOvr>
    <a:masterClrMapping/>
  </p:clrMapOvr>
  <p:transition spd="slow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47963"/>
      </p:ext>
    </p:extLst>
  </p:cSld>
  <p:clrMapOvr>
    <a:masterClrMapping/>
  </p:clrMapOvr>
  <p:transition spd="slow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16243"/>
      </p:ext>
    </p:extLst>
  </p:cSld>
  <p:clrMapOvr>
    <a:masterClrMapping/>
  </p:clrMapOvr>
  <p:transition spd="slow" advClick="0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15955"/>
      </p:ext>
    </p:extLst>
  </p:cSld>
  <p:clrMapOvr>
    <a:masterClrMapping/>
  </p:clrMapOvr>
  <p:transition spd="slow" advClick="0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85900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5751"/>
      </p:ext>
    </p:extLst>
  </p:cSld>
  <p:clrMapOvr>
    <a:masterClrMapping/>
  </p:clrMapOvr>
  <p:transition spd="slow"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058390"/>
      </p:ext>
    </p:extLst>
  </p:cSld>
  <p:clrMapOvr>
    <a:masterClrMapping/>
  </p:clrMapOvr>
  <p:transition spd="slow" advClick="0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1672"/>
      </p:ext>
    </p:extLst>
  </p:cSld>
  <p:clrMapOvr>
    <a:masterClrMapping/>
  </p:clrMapOvr>
  <p:transition spd="slow"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1927"/>
      </p:ext>
    </p:extLst>
  </p:cSld>
  <p:clrMapOvr>
    <a:masterClrMapping/>
  </p:clrMapOvr>
  <p:transition spd="slow"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8466"/>
      </p:ext>
    </p:extLst>
  </p:cSld>
  <p:clrMapOvr>
    <a:masterClrMapping/>
  </p:clrMapOvr>
  <p:transition spd="slow" advClick="0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99247"/>
      </p:ext>
    </p:extLst>
  </p:cSld>
  <p:clrMapOvr>
    <a:masterClrMapping/>
  </p:clrMapOvr>
  <p:transition spd="slow" advClick="0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52595"/>
      </p:ext>
    </p:extLst>
  </p:cSld>
  <p:clrMapOvr>
    <a:masterClrMapping/>
  </p:clrMapOvr>
  <p:transition spd="slow" advClick="0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5" y="36513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9594"/>
      </p:ext>
    </p:extLst>
  </p:cSld>
  <p:clrMapOvr>
    <a:masterClrMapping/>
  </p:clrMapOvr>
  <p:transition spd="slow" advClick="0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027272"/>
      </p:ext>
    </p:extLst>
  </p:cSld>
  <p:clrMapOvr>
    <a:masterClrMapping/>
  </p:clrMapOvr>
  <p:transition spd="slow" advClick="0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21077"/>
      </p:ext>
    </p:extLst>
  </p:cSld>
  <p:clrMapOvr>
    <a:masterClrMapping/>
  </p:clrMapOvr>
  <p:transition spd="slow"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79774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259717"/>
      </p:ext>
    </p:extLst>
  </p:cSld>
  <p:clrMapOvr>
    <a:masterClrMapping/>
  </p:clrMapOvr>
  <p:transition spd="slow"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78687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89355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698161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75169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81733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3184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17759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92675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89392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79993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380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2637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0527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7394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2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8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6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1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2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" y="0"/>
            <a:ext cx="914129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9515" y="1561067"/>
            <a:ext cx="8520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VIỆC NÊN LÀM TRONG</a:t>
            </a:r>
          </a:p>
          <a:p>
            <a:pPr algn="ctr" defTabSz="685800"/>
            <a:r>
              <a:rPr lang="en-US" altLang="zh-CN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 HỌC, GIỜ CHƠI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86" y="218819"/>
            <a:ext cx="1558547" cy="1079988"/>
            <a:chOff x="2855223" y="1663328"/>
            <a:chExt cx="3519851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374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80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2</a:t>
              </a:r>
              <a:endParaRPr lang="zh-CN" altLang="en-US" sz="48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28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85" y="3903382"/>
            <a:ext cx="4011455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vi-VN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2081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662864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65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67142" r="49841" b="11905"/>
          <a:stretch/>
        </p:blipFill>
        <p:spPr>
          <a:xfrm>
            <a:off x="381000" y="1676400"/>
            <a:ext cx="42672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66667" r="8604" b="12380"/>
          <a:stretch/>
        </p:blipFill>
        <p:spPr>
          <a:xfrm>
            <a:off x="4579737" y="1531049"/>
            <a:ext cx="4183269" cy="3421975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909457"/>
            <a:ext cx="396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endParaRPr lang="en-US" altLang="zh-CN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29867" y="4838467"/>
            <a:ext cx="36829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rủ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875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107583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t="16190" r="24043" b="60635"/>
          <a:stretch/>
        </p:blipFill>
        <p:spPr>
          <a:xfrm>
            <a:off x="807832" y="2130597"/>
            <a:ext cx="7543800" cy="34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9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101" y="1532934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64" y="2179255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chối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28600" y="3256473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3983" y="4572000"/>
            <a:ext cx="88784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91295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04353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67778" r="26057" b="7461"/>
          <a:stretch/>
        </p:blipFill>
        <p:spPr>
          <a:xfrm>
            <a:off x="1044083" y="1752600"/>
            <a:ext cx="741411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78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1858" r="5247" b="59683"/>
          <a:stretch/>
        </p:blipFill>
        <p:spPr>
          <a:xfrm>
            <a:off x="854747" y="1730829"/>
            <a:ext cx="7813160" cy="40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74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152</Words>
  <Application>Microsoft Office PowerPoint</Application>
  <PresentationFormat>On-screen Show (4:3)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Arial-Rounded</vt:lpstr>
      <vt:lpstr>Calibri</vt:lpstr>
      <vt:lpstr>第一PPT，www.1ppt.com​</vt:lpstr>
      <vt:lpstr>3_第一PPT，www.1ppt.com​</vt:lpstr>
      <vt:lpstr>4_第一PPT，www.1ppt.com​</vt:lpstr>
      <vt:lpstr>5_第一PPT，www.1ppt.com​</vt:lpstr>
      <vt:lpstr>6_第一PPT，www.1ppt.com​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STD</cp:lastModifiedBy>
  <cp:revision>19</cp:revision>
  <dcterms:created xsi:type="dcterms:W3CDTF">2006-08-16T00:00:00Z</dcterms:created>
  <dcterms:modified xsi:type="dcterms:W3CDTF">2025-09-20T09:41:03Z</dcterms:modified>
</cp:coreProperties>
</file>