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5" r:id="rId2"/>
    <p:sldId id="269" r:id="rId3"/>
    <p:sldId id="259" r:id="rId4"/>
    <p:sldId id="264" r:id="rId5"/>
    <p:sldId id="272" r:id="rId6"/>
    <p:sldId id="28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8C1A0-936A-4D7B-83B0-CEDFF0AE4541}" type="datetimeFigureOut">
              <a:rPr lang="en-US" smtClean="0"/>
              <a:pPr/>
              <a:t>9/20/2025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30710-F625-4014-8520-8D268B23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ình ảnh của Bản chiế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F7957B-2772-40BD-BCF2-DA9E7800F5F0}" type="slidenum">
              <a:rPr lang="vi-VN" smtClean="0"/>
              <a:pPr/>
              <a:t>1</a:t>
            </a:fld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621509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857500" y="514350"/>
            <a:ext cx="3429000" cy="25717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备注占位符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6628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6DC1E2C-6F6D-4664-9894-DBACC9672E4C}" type="slidenum">
              <a:rPr lang="zh-CN" altLang="en-US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9/20/2025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9/20/2025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9/20/2025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67138-1EE8-46F9-93D6-B12DA8A7CDDF}" type="datetimeFigureOut">
              <a:rPr lang="en-US" smtClean="0"/>
              <a:pPr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HÃ¬nh áº£nh cÃ³ liÃªn qua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584" r="54062"/>
          <a:stretch/>
        </p:blipFill>
        <p:spPr bwMode="auto">
          <a:xfrm>
            <a:off x="1114035" y="5658387"/>
            <a:ext cx="2576513" cy="328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Ã¬nh áº£nh cÃ³ liÃªn qua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584" r="54062"/>
          <a:stretch/>
        </p:blipFill>
        <p:spPr bwMode="auto">
          <a:xfrm>
            <a:off x="168664" y="5672675"/>
            <a:ext cx="2448000" cy="312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Nhóm 15"/>
          <p:cNvGrpSpPr/>
          <p:nvPr/>
        </p:nvGrpSpPr>
        <p:grpSpPr>
          <a:xfrm>
            <a:off x="2703512" y="3622697"/>
            <a:ext cx="6173788" cy="2362200"/>
            <a:chOff x="2941637" y="3703141"/>
            <a:chExt cx="6173788" cy="3154859"/>
          </a:xfrm>
        </p:grpSpPr>
        <p:pic>
          <p:nvPicPr>
            <p:cNvPr id="17410" name="Picture 2" descr="HÃ¬nh áº£nh cÃ³ liÃªn quan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CFCFC"/>
                </a:clrFrom>
                <a:clrTo>
                  <a:srgbClr val="FCFC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6788" y="3703141"/>
              <a:ext cx="5608637" cy="31548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Hình chữ nhật 11"/>
            <p:cNvSpPr/>
            <p:nvPr/>
          </p:nvSpPr>
          <p:spPr>
            <a:xfrm>
              <a:off x="4939200" y="3703141"/>
              <a:ext cx="2376000" cy="10974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13" name="Hình chữ nhật 12"/>
            <p:cNvSpPr/>
            <p:nvPr/>
          </p:nvSpPr>
          <p:spPr>
            <a:xfrm>
              <a:off x="2941637" y="3703141"/>
              <a:ext cx="2849563" cy="7926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</p:grpSp>
      <p:grpSp>
        <p:nvGrpSpPr>
          <p:cNvPr id="4" name="Nhóm 20"/>
          <p:cNvGrpSpPr/>
          <p:nvPr/>
        </p:nvGrpSpPr>
        <p:grpSpPr>
          <a:xfrm>
            <a:off x="415535" y="3622698"/>
            <a:ext cx="2466731" cy="1924050"/>
            <a:chOff x="63500" y="4619626"/>
            <a:chExt cx="2466731" cy="1924050"/>
          </a:xfrm>
        </p:grpSpPr>
        <p:pic>
          <p:nvPicPr>
            <p:cNvPr id="19" name="Ảnh 1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00" y="4619626"/>
              <a:ext cx="2466731" cy="1924050"/>
            </a:xfrm>
            <a:prstGeom prst="rect">
              <a:avLst/>
            </a:prstGeom>
          </p:spPr>
        </p:pic>
        <p:sp>
          <p:nvSpPr>
            <p:cNvPr id="20" name="Hình chữ nhật 19"/>
            <p:cNvSpPr/>
            <p:nvPr/>
          </p:nvSpPr>
          <p:spPr>
            <a:xfrm>
              <a:off x="63500" y="6248400"/>
              <a:ext cx="698500" cy="2809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</p:grpSp>
      <p:sp>
        <p:nvSpPr>
          <p:cNvPr id="23" name="Hình chữ nhật 22"/>
          <p:cNvSpPr/>
          <p:nvPr/>
        </p:nvSpPr>
        <p:spPr>
          <a:xfrm>
            <a:off x="257175" y="1638925"/>
            <a:ext cx="8620125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vi-VN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685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3"/>
          <p:cNvSpPr/>
          <p:nvPr/>
        </p:nvSpPr>
        <p:spPr>
          <a:xfrm>
            <a:off x="838200" y="228600"/>
            <a:ext cx="5738813" cy="954088"/>
          </a:xfrm>
          <a:prstGeom prst="roundRect">
            <a:avLst/>
          </a:prstGeom>
          <a:solidFill>
            <a:srgbClr val="CEF3FE"/>
          </a:solidFill>
          <a:ln>
            <a:solidFill>
              <a:srgbClr val="D2F4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SG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2: KHÁM PHÁ</a:t>
            </a:r>
            <a:endParaRPr lang="en-SG" sz="3200" dirty="0">
              <a:solidFill>
                <a:srgbClr val="002060"/>
              </a:solidFill>
            </a:endParaRPr>
          </a:p>
        </p:txBody>
      </p:sp>
      <p:sp>
        <p:nvSpPr>
          <p:cNvPr id="4" name="Rectangle: Rounded Corners 2"/>
          <p:cNvSpPr/>
          <p:nvPr/>
        </p:nvSpPr>
        <p:spPr>
          <a:xfrm>
            <a:off x="838200" y="1219200"/>
            <a:ext cx="2995613" cy="655638"/>
          </a:xfrm>
          <a:prstGeom prst="roundRect">
            <a:avLst/>
          </a:prstGeom>
          <a:solidFill>
            <a:schemeClr val="accent6"/>
          </a:solidFill>
          <a:ln>
            <a:solidFill>
              <a:srgbClr val="D2F4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SG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lang="en-SG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SG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endParaRPr lang="en-SG" sz="3200" dirty="0">
              <a:solidFill>
                <a:schemeClr val="tx1"/>
              </a:solidFill>
            </a:endParaRPr>
          </a:p>
        </p:txBody>
      </p:sp>
      <p:pic>
        <p:nvPicPr>
          <p:cNvPr id="5" name="Picture 3" descr="E:\Giáo án điện tử CÁNH DIỀU- HUYỀN 2020\OneDrive_2020-08-12 (1)\MÔN TOÁN\HÌNH ẢNH\trang 1 -50\trang 22\ad78c2c9-47a3-4bb6-bc7d-0e22f6bcdc8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057400"/>
            <a:ext cx="5363857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E:\Giáo án điện tử CÁNH DIỀU- HUYỀN 2020\OneDrive_2020-08-12 (1)\MÔN TOÁN\HÌNH ẢNH\trang 1 -50\trang 22\0742d1b4-dc9b-4647-9914-e9c3040030d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8305800" cy="579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Giáo án điện tử CÁNH DIỀU- HUYỀN 2020\OneDrive_2020-08-12 (1)\MÔN TOÁN\HÌNH ẢNH\trang 1 -50\trang 22\ebf3c1d3-64da-4b1b-8bab-359e4f1747a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853440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3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1143000"/>
          </a:xfrm>
          <a:prstGeom prst="roundRect">
            <a:avLst>
              <a:gd name="adj" fmla="val 50000"/>
            </a:avLst>
          </a:prstGeom>
          <a:solidFill>
            <a:srgbClr val="CEF3FE"/>
          </a:solidFill>
          <a:ln>
            <a:solidFill>
              <a:srgbClr val="D2F4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SG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</a:t>
            </a:r>
            <a:r>
              <a:rPr lang="en-SG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SG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SG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SG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SG" sz="3200" dirty="0">
              <a:solidFill>
                <a:srgbClr val="002060"/>
              </a:solidFill>
            </a:endParaRPr>
          </a:p>
        </p:txBody>
      </p:sp>
      <p:sp>
        <p:nvSpPr>
          <p:cNvPr id="6" name="Rectangle: Rounded Corners 2"/>
          <p:cNvSpPr>
            <a:spLocks noGrp="1"/>
          </p:cNvSpPr>
          <p:nvPr>
            <p:ph idx="1"/>
          </p:nvPr>
        </p:nvSpPr>
        <p:spPr>
          <a:xfrm>
            <a:off x="457200" y="1600201"/>
            <a:ext cx="1371600" cy="533400"/>
          </a:xfrm>
          <a:prstGeom prst="roundRect">
            <a:avLst/>
          </a:prstGeom>
          <a:solidFill>
            <a:schemeClr val="accent6"/>
          </a:solidFill>
          <a:ln>
            <a:solidFill>
              <a:srgbClr val="D2F4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 lnSpcReduction="200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SG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SG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SG" sz="3200" dirty="0">
              <a:solidFill>
                <a:schemeClr val="tx1"/>
              </a:solidFill>
            </a:endParaRPr>
          </a:p>
        </p:txBody>
      </p:sp>
      <p:pic>
        <p:nvPicPr>
          <p:cNvPr id="8" name="Picture 2" descr="E:\Giáo án điện tử CÁNH DIỀU- HUYỀN 2020\OneDrive_2020-08-12 (1)\MÔN TOÁN\HÌNH ẢNH\trang 1 -50\trang 23\10082b55-626e-4e83-b175-b004b5bf6a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09800"/>
            <a:ext cx="8153400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图片 3" descr="资源 7343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41482" y="3478213"/>
            <a:ext cx="783431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图片 4" descr="资源 13430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3906" y="276226"/>
            <a:ext cx="25527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图片 5" descr="资源 23430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3147" y="2657476"/>
            <a:ext cx="1985963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图片 6" descr="资源 33430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80648" y="569914"/>
            <a:ext cx="1559719" cy="187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图片 8" descr="资源 53430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209675" y="3940176"/>
            <a:ext cx="7025879" cy="268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图片 9" descr="资源 63430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-19050" y="6208713"/>
            <a:ext cx="9182100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156222" y="909639"/>
            <a:ext cx="513278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zh-CN" sz="8000" b="1">
                <a:solidFill>
                  <a:srgbClr val="92A028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  <a:sym typeface="+mn-lt"/>
              </a:rPr>
              <a:t>Tạm biệt và </a:t>
            </a:r>
          </a:p>
          <a:p>
            <a:pPr algn="ctr" eaLnBrk="1" hangingPunct="1"/>
            <a:r>
              <a:rPr lang="en-US" altLang="zh-CN" sz="8000" b="1">
                <a:solidFill>
                  <a:srgbClr val="92A028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  <a:sym typeface="+mn-lt"/>
              </a:rPr>
              <a:t>hẹn gặp lại!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34</Words>
  <Application>Microsoft Office PowerPoint</Application>
  <PresentationFormat>On-screen Show (4:3)</PresentationFormat>
  <Paragraphs>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HOẠT ĐỘNG 4: VẬN DỤNG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BQ</dc:creator>
  <cp:lastModifiedBy>STD</cp:lastModifiedBy>
  <cp:revision>35</cp:revision>
  <dcterms:created xsi:type="dcterms:W3CDTF">2020-08-14T06:59:02Z</dcterms:created>
  <dcterms:modified xsi:type="dcterms:W3CDTF">2025-09-20T09:38:17Z</dcterms:modified>
</cp:coreProperties>
</file>