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>
            <p14:sldId id="257"/>
            <p14:sldId id="258"/>
            <p14:sldId id="259"/>
            <p14:sldId id="260"/>
            <p14:sldId id="269"/>
          </p14:sldIdLst>
        </p14:section>
        <p14:section name="Tiết 2: bé hơn, dấu &lt;" id="{DD7DF943-936F-4592-AAAB-F544FA049C4A}">
          <p14:sldIdLst/>
        </p14:section>
        <p14:section name="Tiết 3: bằng nhau, dấu =" id="{B7273C16-7089-461E-AA77-A2450A07B741}">
          <p14:sldIdLst/>
        </p14:section>
        <p14:section name="Tiết 4" id="{BEC81AB3-888F-4B23-8C68-BA53DE62F3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16AE849-FC7A-4450-810D-49E72B03C48D}"/>
              </a:ext>
            </a:extLst>
          </p:cNvPr>
          <p:cNvGrpSpPr/>
          <p:nvPr/>
        </p:nvGrpSpPr>
        <p:grpSpPr>
          <a:xfrm>
            <a:off x="1384626" y="2132845"/>
            <a:ext cx="9422748" cy="4119365"/>
            <a:chOff x="1384626" y="2681485"/>
            <a:chExt cx="9422748" cy="4119365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64AF8B21-6BD2-4639-9CA7-F087EC78F9AD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69B9985-3645-4A25-BD41-071FF5E8BB5F}"/>
                </a:ext>
              </a:extLst>
            </p:cNvPr>
            <p:cNvCxnSpPr>
              <a:stCxn id="84" idx="1"/>
              <a:endCxn id="84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455910-5BBB-4EA0-A21E-5881D2E90C8E}"/>
              </a:ext>
            </a:extLst>
          </p:cNvPr>
          <p:cNvGrpSpPr/>
          <p:nvPr/>
        </p:nvGrpSpPr>
        <p:grpSpPr>
          <a:xfrm>
            <a:off x="2019709" y="2224311"/>
            <a:ext cx="3686493" cy="984108"/>
            <a:chOff x="2280968" y="2755793"/>
            <a:chExt cx="3686493" cy="984108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584BF16-CB88-459F-A3C6-DB4E8768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0968" y="2755793"/>
              <a:ext cx="997467" cy="984108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379B441-2D09-4879-9874-0AC1A8AD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7310" y="2755793"/>
              <a:ext cx="997467" cy="98410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932AEAA-FFB6-4F04-9DFB-2CF3600F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3652" y="2755793"/>
              <a:ext cx="997467" cy="98410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BDB41FC-AFB1-4883-A44C-88A8970F5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9994" y="2755793"/>
              <a:ext cx="997467" cy="984108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3432A89-95D3-47C3-B41F-93190289B511}"/>
              </a:ext>
            </a:extLst>
          </p:cNvPr>
          <p:cNvGrpSpPr/>
          <p:nvPr/>
        </p:nvGrpSpPr>
        <p:grpSpPr>
          <a:xfrm>
            <a:off x="7289804" y="2224311"/>
            <a:ext cx="2790151" cy="984108"/>
            <a:chOff x="6622148" y="2772951"/>
            <a:chExt cx="2790151" cy="984108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FA70E1C-83C5-4057-9DFA-0A50AC44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22148" y="2772951"/>
              <a:ext cx="997467" cy="98410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EC42E66-3E88-4691-9998-51E6D653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8490" y="2772951"/>
              <a:ext cx="997467" cy="984108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D0B051E-63E3-4731-A833-9E8B8FA1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14832" y="2772951"/>
              <a:ext cx="997467" cy="984108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D20ECCF-05C6-4D4B-8544-6E02ED080E36}"/>
              </a:ext>
            </a:extLst>
          </p:cNvPr>
          <p:cNvSpPr txBox="1"/>
          <p:nvPr/>
        </p:nvSpPr>
        <p:spPr>
          <a:xfrm>
            <a:off x="3472562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536DE2-D15E-4E14-BAD2-F5E4939CDABA}"/>
              </a:ext>
            </a:extLst>
          </p:cNvPr>
          <p:cNvSpPr txBox="1"/>
          <p:nvPr/>
        </p:nvSpPr>
        <p:spPr>
          <a:xfrm>
            <a:off x="8541561" y="3149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1F1A4C-EC47-421D-9423-165B014E78FF}"/>
              </a:ext>
            </a:extLst>
          </p:cNvPr>
          <p:cNvSpPr txBox="1"/>
          <p:nvPr/>
        </p:nvSpPr>
        <p:spPr>
          <a:xfrm>
            <a:off x="4992935" y="3669307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A417AA-5861-4AE4-9F59-C73C58BB01F0}"/>
              </a:ext>
            </a:extLst>
          </p:cNvPr>
          <p:cNvSpPr txBox="1"/>
          <p:nvPr/>
        </p:nvSpPr>
        <p:spPr>
          <a:xfrm>
            <a:off x="6367017" y="298830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EDF192-C3D1-4055-A973-65B24738E1BD}"/>
              </a:ext>
            </a:extLst>
          </p:cNvPr>
          <p:cNvGrpSpPr/>
          <p:nvPr/>
        </p:nvGrpSpPr>
        <p:grpSpPr>
          <a:xfrm>
            <a:off x="2133733" y="4315245"/>
            <a:ext cx="3324551" cy="646232"/>
            <a:chOff x="1750279" y="4848832"/>
            <a:chExt cx="3324551" cy="646232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5BD5B537-92A4-434A-86AE-428C4DE5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9C6B3B7-F6E0-4BC0-9DC6-D7A0FF97E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31850CB-6A64-4DC1-A090-4DFB1502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6240A95-6983-4C3A-A969-B9112116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39C1180-F9BC-4096-ABC2-FA3D5F1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6667" y="4848832"/>
              <a:ext cx="768163" cy="646232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79C4C9-254E-4028-A9F0-76D1D2FC209A}"/>
              </a:ext>
            </a:extLst>
          </p:cNvPr>
          <p:cNvGrpSpPr/>
          <p:nvPr/>
        </p:nvGrpSpPr>
        <p:grpSpPr>
          <a:xfrm>
            <a:off x="7353625" y="4315245"/>
            <a:ext cx="2685454" cy="646232"/>
            <a:chOff x="1750279" y="4848832"/>
            <a:chExt cx="2685454" cy="646232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4D1BD00B-A261-4526-BF4D-7E1612A6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0279" y="4848832"/>
              <a:ext cx="768163" cy="64623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D97C6EB8-3F7A-477F-8B15-9943D3863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9376" y="4848832"/>
              <a:ext cx="768163" cy="646232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F3FB6B6-3507-4320-A507-D30827D3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8473" y="4848832"/>
              <a:ext cx="768163" cy="646232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2F167E7-E52D-499F-B8E5-198AE03F6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7570" y="4848832"/>
              <a:ext cx="768163" cy="646232"/>
            </a:xfrm>
            <a:prstGeom prst="rect">
              <a:avLst/>
            </a:prstGeom>
          </p:spPr>
        </p:pic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6B6FE8F4-C345-4FBC-A2F3-BA0A0A01415D}"/>
              </a:ext>
            </a:extLst>
          </p:cNvPr>
          <p:cNvSpPr txBox="1"/>
          <p:nvPr/>
        </p:nvSpPr>
        <p:spPr>
          <a:xfrm>
            <a:off x="3409409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E7AFC7-AD50-40FD-9055-94F28CFD8DA3}"/>
              </a:ext>
            </a:extLst>
          </p:cNvPr>
          <p:cNvSpPr txBox="1"/>
          <p:nvPr/>
        </p:nvSpPr>
        <p:spPr>
          <a:xfrm>
            <a:off x="8478408" y="52170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DF8AB34-56A3-49DA-85CB-C701F63E412E}"/>
              </a:ext>
            </a:extLst>
          </p:cNvPr>
          <p:cNvSpPr txBox="1"/>
          <p:nvPr/>
        </p:nvSpPr>
        <p:spPr>
          <a:xfrm>
            <a:off x="4929782" y="5736502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5E48995-C625-4608-B677-BE6214E56483}"/>
              </a:ext>
            </a:extLst>
          </p:cNvPr>
          <p:cNvSpPr txBox="1"/>
          <p:nvPr/>
        </p:nvSpPr>
        <p:spPr>
          <a:xfrm>
            <a:off x="6303864" y="505549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  <p:bldP spid="110" grpId="0"/>
      <p:bldP spid="111" grpId="0"/>
      <p:bldP spid="112" grpId="0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&gt;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22CB36-8B03-49FF-B058-F0D457AFF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23" y="3429000"/>
            <a:ext cx="2783134" cy="2905922"/>
          </a:xfrm>
          <a:prstGeom prst="rect">
            <a:avLst/>
          </a:prstGeom>
        </p:spPr>
      </p:pic>
      <p:pic>
        <p:nvPicPr>
          <p:cNvPr id="2" name="FILE_20200816_231836_received_2767778836800070">
            <a:hlinkClick r:id="" action="ppaction://media"/>
            <a:extLst>
              <a:ext uri="{FF2B5EF4-FFF2-40B4-BE49-F238E27FC236}">
                <a16:creationId xmlns:a16="http://schemas.microsoft.com/office/drawing/2014/main" id="{14A4CEDD-B423-40B2-8AD9-F47E79B726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458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thích hợp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840AD2-FAF5-4673-A3BD-062F7EF0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" y="3001206"/>
            <a:ext cx="10735986" cy="317629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3FCE2FE-3BDE-469E-9E6C-3FC9EE6EB650}"/>
              </a:ext>
            </a:extLst>
          </p:cNvPr>
          <p:cNvSpPr/>
          <p:nvPr/>
        </p:nvSpPr>
        <p:spPr>
          <a:xfrm>
            <a:off x="4879658" y="4120515"/>
            <a:ext cx="1543050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163AAA-C6FA-4106-824D-BBC51CB697AE}"/>
              </a:ext>
            </a:extLst>
          </p:cNvPr>
          <p:cNvSpPr/>
          <p:nvPr/>
        </p:nvSpPr>
        <p:spPr>
          <a:xfrm>
            <a:off x="8435658" y="4198214"/>
            <a:ext cx="842962" cy="1076325"/>
          </a:xfrm>
          <a:custGeom>
            <a:avLst/>
            <a:gdLst>
              <a:gd name="connsiteX0" fmla="*/ 0 w 1543050"/>
              <a:gd name="connsiteY0" fmla="*/ 0 h 1076325"/>
              <a:gd name="connsiteX1" fmla="*/ 361950 w 1543050"/>
              <a:gd name="connsiteY1" fmla="*/ 433388 h 1076325"/>
              <a:gd name="connsiteX2" fmla="*/ 1295400 w 1543050"/>
              <a:gd name="connsiteY2" fmla="*/ 623888 h 1076325"/>
              <a:gd name="connsiteX3" fmla="*/ 1543050 w 1543050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076325">
                <a:moveTo>
                  <a:pt x="0" y="0"/>
                </a:moveTo>
                <a:cubicBezTo>
                  <a:pt x="73025" y="164703"/>
                  <a:pt x="146050" y="329407"/>
                  <a:pt x="361950" y="433388"/>
                </a:cubicBezTo>
                <a:cubicBezTo>
                  <a:pt x="577850" y="537369"/>
                  <a:pt x="1098550" y="516732"/>
                  <a:pt x="1295400" y="623888"/>
                </a:cubicBezTo>
                <a:cubicBezTo>
                  <a:pt x="1492250" y="731044"/>
                  <a:pt x="1508125" y="1006475"/>
                  <a:pt x="1543050" y="1076325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 (theo mẫu)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269BC5-6C51-46C7-8B9A-CB13257ECCBB}"/>
              </a:ext>
            </a:extLst>
          </p:cNvPr>
          <p:cNvGrpSpPr/>
          <p:nvPr/>
        </p:nvGrpSpPr>
        <p:grpSpPr>
          <a:xfrm>
            <a:off x="5182522" y="572234"/>
            <a:ext cx="4438273" cy="2297904"/>
            <a:chOff x="5395882" y="816074"/>
            <a:chExt cx="4438273" cy="229790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A32E962-95AC-4B2E-891F-CB4388ABA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852"/>
            <a:stretch/>
          </p:blipFill>
          <p:spPr>
            <a:xfrm>
              <a:off x="5395882" y="816074"/>
              <a:ext cx="4438273" cy="166614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33C0F18-8C66-4EBF-97EE-67DF20265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60" t="67641" r="35106"/>
            <a:stretch/>
          </p:blipFill>
          <p:spPr>
            <a:xfrm>
              <a:off x="6096000" y="2438400"/>
              <a:ext cx="1883363" cy="675578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D37E94F-F54E-4655-8169-5DF99C463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84" y="3962769"/>
            <a:ext cx="3275605" cy="13945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BBDE725-E93B-4A06-AAC4-89349219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635" y="3819756"/>
            <a:ext cx="3763489" cy="15375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313829-86DF-41BC-92A9-3F963E800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270" y="3443412"/>
            <a:ext cx="2677774" cy="191392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383BF71-4A2D-486D-A18F-4B504E5BCBE2}"/>
              </a:ext>
            </a:extLst>
          </p:cNvPr>
          <p:cNvGrpSpPr/>
          <p:nvPr/>
        </p:nvGrpSpPr>
        <p:grpSpPr>
          <a:xfrm>
            <a:off x="997512" y="5449730"/>
            <a:ext cx="1716348" cy="477554"/>
            <a:chOff x="633550" y="5908283"/>
            <a:chExt cx="1716348" cy="47755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239627D-C391-4D43-9B40-C64BC68F47FE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3F53A54-8D10-451F-A49E-00F172C45A6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08A68E-3B10-4FA8-BC0E-879AB8C8A0D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6601C-2C4F-45AC-9EA0-0315DD0B42A0}"/>
              </a:ext>
            </a:extLst>
          </p:cNvPr>
          <p:cNvGrpSpPr/>
          <p:nvPr/>
        </p:nvGrpSpPr>
        <p:grpSpPr>
          <a:xfrm>
            <a:off x="5476603" y="5449730"/>
            <a:ext cx="1716348" cy="477554"/>
            <a:chOff x="633550" y="5908283"/>
            <a:chExt cx="1716348" cy="47755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226B627-16CB-473E-AAA4-DE58D19E0A6A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98FD8847-7613-4B27-8603-926CAD42B882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B1C411E-438E-4516-BD9C-4E6C7E3DDE46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5F298D0-85DF-4BB2-83FB-5A1115246EE2}"/>
              </a:ext>
            </a:extLst>
          </p:cNvPr>
          <p:cNvGrpSpPr/>
          <p:nvPr/>
        </p:nvGrpSpPr>
        <p:grpSpPr>
          <a:xfrm>
            <a:off x="9955694" y="5449730"/>
            <a:ext cx="1716348" cy="477554"/>
            <a:chOff x="633550" y="5908283"/>
            <a:chExt cx="1716348" cy="47755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5260EE9-6041-4160-82CB-DEBC49164547}"/>
                </a:ext>
              </a:extLst>
            </p:cNvPr>
            <p:cNvSpPr/>
            <p:nvPr/>
          </p:nvSpPr>
          <p:spPr>
            <a:xfrm>
              <a:off x="633550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A41882A-8CE7-4E6C-A74A-DA6CE6DBFD2D}"/>
                </a:ext>
              </a:extLst>
            </p:cNvPr>
            <p:cNvSpPr/>
            <p:nvPr/>
          </p:nvSpPr>
          <p:spPr>
            <a:xfrm>
              <a:off x="1872344" y="5908283"/>
              <a:ext cx="477554" cy="477554"/>
            </a:xfrm>
            <a:prstGeom prst="roundRect">
              <a:avLst>
                <a:gd name="adj" fmla="val 219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376AE41-38F0-4829-8B80-2A2A08AE70EA}"/>
                </a:ext>
              </a:extLst>
            </p:cNvPr>
            <p:cNvSpPr/>
            <p:nvPr/>
          </p:nvSpPr>
          <p:spPr>
            <a:xfrm>
              <a:off x="1252947" y="5908283"/>
              <a:ext cx="477554" cy="47755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0980671-3123-4871-ABC4-69FE1E516F1F}"/>
              </a:ext>
            </a:extLst>
          </p:cNvPr>
          <p:cNvSpPr/>
          <p:nvPr/>
        </p:nvSpPr>
        <p:spPr>
          <a:xfrm>
            <a:off x="1044576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9BE39B-A1D6-40B6-95A5-85ADB349E7A0}"/>
              </a:ext>
            </a:extLst>
          </p:cNvPr>
          <p:cNvSpPr/>
          <p:nvPr/>
        </p:nvSpPr>
        <p:spPr>
          <a:xfrm>
            <a:off x="2283628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C5C1B1-CA42-4107-BBE4-D976CB5819D3}"/>
              </a:ext>
            </a:extLst>
          </p:cNvPr>
          <p:cNvSpPr/>
          <p:nvPr/>
        </p:nvSpPr>
        <p:spPr>
          <a:xfrm>
            <a:off x="1668511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E0E656-4B95-4F2B-B33C-97BA9968BAFC}"/>
              </a:ext>
            </a:extLst>
          </p:cNvPr>
          <p:cNvSpPr/>
          <p:nvPr/>
        </p:nvSpPr>
        <p:spPr>
          <a:xfrm>
            <a:off x="5522268" y="54941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B46829-ADC2-4E21-B48F-3B2F6D2D3820}"/>
              </a:ext>
            </a:extLst>
          </p:cNvPr>
          <p:cNvSpPr/>
          <p:nvPr/>
        </p:nvSpPr>
        <p:spPr>
          <a:xfrm>
            <a:off x="6761320" y="5506880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5BB4302-441C-4BD9-A37A-A957D9F06338}"/>
              </a:ext>
            </a:extLst>
          </p:cNvPr>
          <p:cNvSpPr/>
          <p:nvPr/>
        </p:nvSpPr>
        <p:spPr>
          <a:xfrm>
            <a:off x="6146203" y="5494179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EAF1F7B-9722-4B20-96BA-BB469447DBFB}"/>
              </a:ext>
            </a:extLst>
          </p:cNvPr>
          <p:cNvSpPr/>
          <p:nvPr/>
        </p:nvSpPr>
        <p:spPr>
          <a:xfrm>
            <a:off x="9998015" y="54870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38802E0-00CA-4464-B73D-F76D64FB485B}"/>
              </a:ext>
            </a:extLst>
          </p:cNvPr>
          <p:cNvSpPr/>
          <p:nvPr/>
        </p:nvSpPr>
        <p:spPr>
          <a:xfrm>
            <a:off x="11237067" y="5499735"/>
            <a:ext cx="3873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E429AC4-7FE1-49B5-BA6E-FFC9670874A3}"/>
              </a:ext>
            </a:extLst>
          </p:cNvPr>
          <p:cNvSpPr/>
          <p:nvPr/>
        </p:nvSpPr>
        <p:spPr>
          <a:xfrm>
            <a:off x="10621950" y="5487034"/>
            <a:ext cx="387350" cy="390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26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4038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Mai về nhà qua các ô có số lớn hơn 4.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Mai về nhà.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64C3C8-9BFD-40C3-B0C3-AE8C99CCB901}"/>
              </a:ext>
            </a:extLst>
          </p:cNvPr>
          <p:cNvSpPr/>
          <p:nvPr/>
        </p:nvSpPr>
        <p:spPr>
          <a:xfrm>
            <a:off x="7456433" y="508385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95DF3-3268-4E0D-9E08-1A8792D329CC}"/>
              </a:ext>
            </a:extLst>
          </p:cNvPr>
          <p:cNvSpPr/>
          <p:nvPr/>
        </p:nvSpPr>
        <p:spPr>
          <a:xfrm>
            <a:off x="7456433" y="4526586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C61908-A648-4B18-A7B2-7411FE444A1C}"/>
              </a:ext>
            </a:extLst>
          </p:cNvPr>
          <p:cNvSpPr/>
          <p:nvPr/>
        </p:nvSpPr>
        <p:spPr>
          <a:xfrm>
            <a:off x="8012879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79FF69-F940-431C-A322-8364CE3455A3}"/>
              </a:ext>
            </a:extLst>
          </p:cNvPr>
          <p:cNvSpPr/>
          <p:nvPr/>
        </p:nvSpPr>
        <p:spPr>
          <a:xfrm>
            <a:off x="8570146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FF57B0-571D-4AF3-947F-64B5DA06D9AD}"/>
              </a:ext>
            </a:extLst>
          </p:cNvPr>
          <p:cNvSpPr/>
          <p:nvPr/>
        </p:nvSpPr>
        <p:spPr>
          <a:xfrm>
            <a:off x="9127413" y="4529761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E67EA-0D51-4FAF-968C-C3AFA2A03BC3}"/>
              </a:ext>
            </a:extLst>
          </p:cNvPr>
          <p:cNvSpPr/>
          <p:nvPr/>
        </p:nvSpPr>
        <p:spPr>
          <a:xfrm>
            <a:off x="9124238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5206B7-327E-4B1B-8851-0D4852989810}"/>
              </a:ext>
            </a:extLst>
          </p:cNvPr>
          <p:cNvSpPr/>
          <p:nvPr/>
        </p:nvSpPr>
        <p:spPr>
          <a:xfrm>
            <a:off x="9684789" y="3973449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8E6327-0F83-4E92-B6AA-64C1674854E4}"/>
              </a:ext>
            </a:extLst>
          </p:cNvPr>
          <p:cNvSpPr/>
          <p:nvPr/>
        </p:nvSpPr>
        <p:spPr>
          <a:xfrm>
            <a:off x="9684898" y="3416300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5296EE-021A-4C62-ADA5-060788DAEE45}"/>
              </a:ext>
            </a:extLst>
          </p:cNvPr>
          <p:cNvSpPr/>
          <p:nvPr/>
        </p:nvSpPr>
        <p:spPr>
          <a:xfrm>
            <a:off x="10240741" y="3418568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B0B201-FD33-4FB6-A29C-F80F1DFD12AB}"/>
              </a:ext>
            </a:extLst>
          </p:cNvPr>
          <p:cNvSpPr/>
          <p:nvPr/>
        </p:nvSpPr>
        <p:spPr>
          <a:xfrm>
            <a:off x="10242749" y="2859773"/>
            <a:ext cx="541392" cy="5413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room&#10;&#10;Description automatically generated">
            <a:extLst>
              <a:ext uri="{FF2B5EF4-FFF2-40B4-BE49-F238E27FC236}">
                <a16:creationId xmlns:a16="http://schemas.microsoft.com/office/drawing/2014/main" id="{7E1E4C57-CE85-4987-8726-A3F34EB52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6" b="98560" l="1127" r="99464">
                        <a14:foregroundMark x1="15182" y1="14405" x2="18938" y2="23124"/>
                        <a14:foregroundMark x1="20601" y1="20091" x2="14217" y2="15163"/>
                        <a14:foregroundMark x1="14217" y1="15163" x2="8691" y2="14405"/>
                        <a14:foregroundMark x1="7886" y1="18196" x2="23283" y2="14026"/>
                        <a14:foregroundMark x1="29506" y1="7885" x2="28433" y2="17437"/>
                        <a14:foregroundMark x1="20601" y1="22365" x2="23552" y2="24716"/>
                        <a14:foregroundMark x1="20333" y1="17437" x2="18670" y2="10917"/>
                        <a14:foregroundMark x1="27361" y1="66262" x2="23820" y2="87263"/>
                        <a14:foregroundMark x1="16792" y1="86126" x2="9496" y2="86126"/>
                        <a14:foregroundMark x1="5204" y1="87263" x2="6545" y2="94162"/>
                        <a14:foregroundMark x1="21674" y1="93783" x2="29667" y2="93404"/>
                        <a14:foregroundMark x1="29667" y1="93404" x2="33530" y2="93404"/>
                        <a14:foregroundMark x1="26502" y1="91888" x2="31277" y2="98711"/>
                        <a14:foregroundMark x1="31277" y1="98711" x2="32457" y2="98711"/>
                        <a14:foregroundMark x1="32189" y1="95299" x2="25697" y2="95679"/>
                        <a14:foregroundMark x1="3541" y1="92267" x2="1127" y2="91509"/>
                        <a14:foregroundMark x1="91899" y1="78165" x2="91899" y2="60955"/>
                        <a14:foregroundMark x1="94313" y1="62851" x2="99356" y2="73541"/>
                        <a14:foregroundMark x1="99356" y1="73541" x2="99464" y2="73920"/>
                        <a14:foregroundMark x1="92704" y1="22365" x2="92167" y2="3336"/>
                        <a14:foregroundMark x1="89485" y1="9780" x2="89217" y2="22745"/>
                        <a14:backgroundMark x1="60247" y1="45944" x2="60247" y2="45944"/>
                        <a14:backgroundMark x1="60300" y1="57165" x2="60300" y2="57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53" y="1873267"/>
            <a:ext cx="7052347" cy="49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74</Words>
  <Application>Microsoft Office PowerPoint</Application>
  <PresentationFormat>Widescreen</PresentationFormat>
  <Paragraphs>37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STD</cp:lastModifiedBy>
  <cp:revision>88</cp:revision>
  <dcterms:created xsi:type="dcterms:W3CDTF">2020-08-20T03:35:56Z</dcterms:created>
  <dcterms:modified xsi:type="dcterms:W3CDTF">2025-09-20T09:43:06Z</dcterms:modified>
</cp:coreProperties>
</file>