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8"/>
  </p:notesMasterIdLst>
  <p:sldIdLst>
    <p:sldId id="296" r:id="rId3"/>
    <p:sldId id="287" r:id="rId4"/>
    <p:sldId id="270" r:id="rId5"/>
    <p:sldId id="271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291" autoAdjust="0"/>
  </p:normalViewPr>
  <p:slideViewPr>
    <p:cSldViewPr snapToGrid="0">
      <p:cViewPr varScale="1">
        <p:scale>
          <a:sx n="79" d="100"/>
          <a:sy n="79" d="100"/>
        </p:scale>
        <p:origin x="14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4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533400"/>
            <a:ext cx="6343650" cy="1828800"/>
          </a:xfrm>
        </p:spPr>
        <p:txBody>
          <a:bodyPr anchor="b">
            <a:normAutofit/>
          </a:bodyPr>
          <a:lstStyle>
            <a:lvl1pPr algn="l"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2438400"/>
            <a:ext cx="531495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9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algn="ctr" latinLnBrk="0">
              <a:buNone/>
              <a:defRPr lang="vi-VN" sz="1500"/>
            </a:lvl2pPr>
            <a:lvl3pPr marL="685800" indent="0" algn="ctr" latinLnBrk="0">
              <a:buNone/>
              <a:defRPr lang="vi-VN" sz="1350"/>
            </a:lvl3pPr>
            <a:lvl4pPr marL="1028700" indent="0" algn="ctr" latinLnBrk="0">
              <a:buNone/>
              <a:defRPr lang="vi-VN" sz="1200"/>
            </a:lvl4pPr>
            <a:lvl5pPr marL="1371600" indent="0" algn="ctr" latinLnBrk="0">
              <a:buNone/>
              <a:defRPr lang="vi-VN" sz="1200"/>
            </a:lvl5pPr>
            <a:lvl6pPr marL="1714500" indent="0" algn="ctr" latinLnBrk="0">
              <a:buNone/>
              <a:defRPr lang="vi-VN" sz="1200"/>
            </a:lvl6pPr>
            <a:lvl7pPr marL="2057400" indent="0" algn="ctr" latinLnBrk="0">
              <a:buNone/>
              <a:defRPr lang="vi-VN" sz="1200"/>
            </a:lvl7pPr>
            <a:lvl8pPr marL="2400300" indent="0" algn="ctr" latinLnBrk="0">
              <a:buNone/>
              <a:defRPr lang="vi-VN" sz="1200"/>
            </a:lvl8pPr>
            <a:lvl9pPr marL="2743200" indent="0" algn="ctr" latinLnBrk="0">
              <a:buNone/>
              <a:defRPr lang="vi-VN" sz="12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22/09/2025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533400"/>
            <a:ext cx="5486400" cy="1828800"/>
          </a:xfrm>
        </p:spPr>
        <p:txBody>
          <a:bodyPr anchor="b">
            <a:normAutofit/>
          </a:bodyPr>
          <a:lstStyle>
            <a:lvl1pPr latinLnBrk="0">
              <a:defRPr lang="vi-VN" sz="33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2438400"/>
            <a:ext cx="41148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latinLnBrk="0">
              <a:buNone/>
              <a:defRPr lang="vi-VN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latinLnBrk="0">
              <a:buNone/>
              <a:defRPr lang="vi-VN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825625"/>
            <a:ext cx="329184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22/09/2025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828799"/>
            <a:ext cx="329184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8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500" b="1"/>
            </a:lvl2pPr>
            <a:lvl3pPr marL="685800" indent="0" latinLnBrk="0">
              <a:buNone/>
              <a:defRPr lang="vi-VN" sz="1350" b="1"/>
            </a:lvl3pPr>
            <a:lvl4pPr marL="1028700" indent="0" latinLnBrk="0">
              <a:buNone/>
              <a:defRPr lang="vi-VN" sz="1200" b="1"/>
            </a:lvl4pPr>
            <a:lvl5pPr marL="1371600" indent="0" latinLnBrk="0">
              <a:buNone/>
              <a:defRPr lang="vi-VN" sz="1200" b="1"/>
            </a:lvl5pPr>
            <a:lvl6pPr marL="1714500" indent="0" latinLnBrk="0">
              <a:buNone/>
              <a:defRPr lang="vi-VN" sz="1200" b="1"/>
            </a:lvl6pPr>
            <a:lvl7pPr marL="2057400" indent="0" latinLnBrk="0">
              <a:buNone/>
              <a:defRPr lang="vi-VN" sz="1200" b="1"/>
            </a:lvl7pPr>
            <a:lvl8pPr marL="2400300" indent="0" latinLnBrk="0">
              <a:buNone/>
              <a:defRPr lang="vi-VN" sz="1200" b="1"/>
            </a:lvl8pPr>
            <a:lvl9pPr marL="2743200" indent="0" latinLnBrk="0">
              <a:buNone/>
              <a:defRPr lang="vi-VN" sz="12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2624666"/>
            <a:ext cx="329184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9/22/2025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22/09/2025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22/09/2025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828800"/>
            <a:ext cx="4457700" cy="3476625"/>
          </a:xfrm>
        </p:spPr>
        <p:txBody>
          <a:bodyPr>
            <a:normAutofit/>
          </a:bodyPr>
          <a:lstStyle>
            <a:lvl1pPr latinLnBrk="0">
              <a:defRPr lang="vi-VN" sz="1500"/>
            </a:lvl1pPr>
            <a:lvl2pPr latinLnBrk="0">
              <a:defRPr lang="vi-VN" sz="1350"/>
            </a:lvl2pPr>
            <a:lvl3pPr latinLnBrk="0">
              <a:defRPr lang="vi-VN" sz="1200"/>
            </a:lvl3pPr>
            <a:lvl4pPr latinLnBrk="0">
              <a:defRPr lang="vi-VN" sz="1050"/>
            </a:lvl4pPr>
            <a:lvl5pPr latinLnBrk="0">
              <a:defRPr lang="vi-VN" sz="1050"/>
            </a:lvl5pPr>
            <a:lvl6pPr latinLnBrk="0">
              <a:defRPr lang="vi-VN" sz="1500"/>
            </a:lvl6pPr>
            <a:lvl7pPr latinLnBrk="0">
              <a:defRPr lang="vi-VN" sz="1500"/>
            </a:lvl7pPr>
            <a:lvl8pPr latinLnBrk="0">
              <a:defRPr lang="vi-VN" sz="1500"/>
            </a:lvl8pPr>
            <a:lvl9pPr latinLnBrk="0">
              <a:defRPr lang="vi-VN" sz="15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828800"/>
            <a:ext cx="219456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/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22/09/2025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2245995"/>
            <a:ext cx="27432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900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1050"/>
            </a:lvl2pPr>
            <a:lvl3pPr marL="685800" indent="0" latinLnBrk="0">
              <a:buNone/>
              <a:defRPr lang="vi-VN" sz="900"/>
            </a:lvl3pPr>
            <a:lvl4pPr marL="1028700" indent="0" latinLnBrk="0">
              <a:buNone/>
              <a:defRPr lang="vi-VN" sz="750"/>
            </a:lvl4pPr>
            <a:lvl5pPr marL="1371600" indent="0" latinLnBrk="0">
              <a:buNone/>
              <a:defRPr lang="vi-VN" sz="750"/>
            </a:lvl5pPr>
            <a:lvl6pPr marL="1714500" indent="0" latinLnBrk="0">
              <a:buNone/>
              <a:defRPr lang="vi-VN" sz="750"/>
            </a:lvl6pPr>
            <a:lvl7pPr marL="2057400" indent="0" latinLnBrk="0">
              <a:buNone/>
              <a:defRPr lang="vi-VN" sz="750"/>
            </a:lvl7pPr>
            <a:lvl8pPr marL="2400300" indent="0" latinLnBrk="0">
              <a:buNone/>
              <a:defRPr lang="vi-VN" sz="750"/>
            </a:lvl8pPr>
            <a:lvl9pPr marL="2743200" indent="0" latinLnBrk="0">
              <a:buNone/>
              <a:defRPr lang="vi-VN" sz="75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9/22/2025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695450"/>
            <a:ext cx="4197350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874520"/>
            <a:ext cx="3894817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42900" indent="0" latinLnBrk="0">
              <a:buNone/>
              <a:defRPr lang="vi-VN" sz="2100"/>
            </a:lvl2pPr>
            <a:lvl3pPr marL="685800" indent="0" latinLnBrk="0">
              <a:buNone/>
              <a:defRPr lang="vi-VN" sz="1800"/>
            </a:lvl3pPr>
            <a:lvl4pPr marL="1028700" indent="0" latinLnBrk="0">
              <a:buNone/>
              <a:defRPr lang="vi-VN" sz="1500"/>
            </a:lvl4pPr>
            <a:lvl5pPr marL="1371600" indent="0" latinLnBrk="0">
              <a:buNone/>
              <a:defRPr lang="vi-VN" sz="1500"/>
            </a:lvl5pPr>
            <a:lvl6pPr marL="1714500" indent="0" latinLnBrk="0">
              <a:buNone/>
              <a:defRPr lang="vi-VN" sz="1500"/>
            </a:lvl6pPr>
            <a:lvl7pPr marL="2057400" indent="0" latinLnBrk="0">
              <a:buNone/>
              <a:defRPr lang="vi-VN" sz="1500"/>
            </a:lvl7pPr>
            <a:lvl8pPr marL="2400300" indent="0" latinLnBrk="0">
              <a:buNone/>
              <a:defRPr lang="vi-VN" sz="1500"/>
            </a:lvl8pPr>
            <a:lvl9pPr marL="2743200" indent="0" latinLnBrk="0">
              <a:buNone/>
              <a:defRPr lang="vi-VN" sz="15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933449"/>
            <a:ext cx="30861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1113022"/>
            <a:ext cx="272884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5305425"/>
            <a:ext cx="267462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716"/>
            <a:ext cx="9141714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933449"/>
            <a:ext cx="40005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1113022"/>
            <a:ext cx="3655668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967316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1109743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5919255"/>
            <a:ext cx="607806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900"/>
              </a:spcBef>
              <a:buNone/>
              <a:defRPr lang="vi-VN" sz="1350"/>
            </a:lvl2pPr>
            <a:lvl3pPr marL="0" indent="0" latinLnBrk="0">
              <a:spcBef>
                <a:spcPts val="900"/>
              </a:spcBef>
              <a:buNone/>
              <a:defRPr lang="vi-VN" sz="1350"/>
            </a:lvl3pPr>
            <a:lvl4pPr marL="0" indent="0" latinLnBrk="0">
              <a:spcBef>
                <a:spcPts val="900"/>
              </a:spcBef>
              <a:buNone/>
              <a:defRPr lang="vi-VN" sz="1350"/>
            </a:lvl4pPr>
            <a:lvl5pPr marL="0" indent="0" latinLnBrk="0">
              <a:spcBef>
                <a:spcPts val="900"/>
              </a:spcBef>
              <a:buNone/>
              <a:defRPr lang="vi-VN" sz="135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3060954"/>
            <a:ext cx="2243207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3203381"/>
            <a:ext cx="1969979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5305424"/>
            <a:ext cx="6078062" cy="579921"/>
          </a:xfrm>
        </p:spPr>
        <p:txBody>
          <a:bodyPr>
            <a:normAutofit/>
          </a:bodyPr>
          <a:lstStyle>
            <a:lvl1pPr latinLnBrk="0">
              <a:defRPr lang="vi-VN" sz="18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83"/>
            <a:ext cx="9141714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265044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436315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384723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538232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2478361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2631870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4571999"/>
            <a:ext cx="2359659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4725508"/>
            <a:ext cx="2064409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3448511"/>
            <a:ext cx="39242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endParaRPr lang="vi-VN" sz="135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3619782"/>
            <a:ext cx="3561446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22/09/2025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365125"/>
            <a:ext cx="13715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365125"/>
            <a:ext cx="51435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22/09/2025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37235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828800"/>
            <a:ext cx="6858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6416675"/>
            <a:ext cx="102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22/09/2025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6416675"/>
            <a:ext cx="3429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6416675"/>
            <a:ext cx="628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7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vi-VN" sz="2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lang="vi-VN" sz="13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5143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6858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8572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0287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2001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indent="-137160" algn="l" defTabSz="68580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lang="vi-VN"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vi-VN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628650" y="2013109"/>
            <a:ext cx="6343650" cy="1589723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br>
              <a:rPr lang="en-US" sz="45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45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1542769" y="2686191"/>
            <a:ext cx="5285733" cy="974066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5" tIns="45637" rIns="91275" bIns="45637" anchor="ctr"/>
          <a:lstStyle/>
          <a:p>
            <a:pPr algn="ctr" defTabSz="1216660">
              <a:defRPr/>
            </a:pPr>
            <a:r>
              <a:rPr lang="en-US" altLang="zh-CN" sz="33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33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448834" y="6041092"/>
            <a:ext cx="3949787" cy="46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5" tIns="45637" rIns="91275" bIns="4563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24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Phạm Thị Vân</a:t>
            </a:r>
            <a:endParaRPr lang="zh-CN" altLang="en-US" sz="24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1" y="56254"/>
            <a:ext cx="4365899" cy="12617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9" y="2158100"/>
            <a:ext cx="7891061" cy="2048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84" y="78512"/>
            <a:ext cx="2616784" cy="9361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621" y="1246036"/>
            <a:ext cx="8280758" cy="418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291" y="5664288"/>
            <a:ext cx="3809417" cy="9818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2" y="141818"/>
            <a:ext cx="2481943" cy="9470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60" y="1764110"/>
            <a:ext cx="8617054" cy="474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7563" y="705971"/>
            <a:ext cx="3828874" cy="1058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22</Words>
  <Application>Microsoft Office PowerPoint</Application>
  <PresentationFormat>On-screen Show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Tahoma</vt:lpstr>
      <vt:lpstr>Times New Roman</vt:lpstr>
      <vt:lpstr>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PC</cp:lastModifiedBy>
  <cp:revision>73</cp:revision>
  <dcterms:created xsi:type="dcterms:W3CDTF">2020-08-07T01:41:00Z</dcterms:created>
  <dcterms:modified xsi:type="dcterms:W3CDTF">2025-09-22T08:31:13Z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