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8"/>
  </p:notesMasterIdLst>
  <p:sldIdLst>
    <p:sldId id="297" r:id="rId3"/>
    <p:sldId id="287" r:id="rId4"/>
    <p:sldId id="270" r:id="rId5"/>
    <p:sldId id="271" r:id="rId6"/>
    <p:sldId id="28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79" d="100"/>
          <a:sy n="79" d="100"/>
        </p:scale>
        <p:origin x="145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11415" y="5436408"/>
            <a:ext cx="3949787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Phạm Thị Vân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91691" y="1020138"/>
            <a:ext cx="4730911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TÂN VIÊN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75" y="1590544"/>
            <a:ext cx="7013372" cy="183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8163"/>
            <a:ext cx="9100854" cy="4196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774" y="5680849"/>
            <a:ext cx="4532452" cy="101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9" y="1833195"/>
            <a:ext cx="8667866" cy="4680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908" y="796288"/>
            <a:ext cx="2876288" cy="1036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</Words>
  <Application>Microsoft Office PowerPoint</Application>
  <PresentationFormat>On-screen Show (4:3)</PresentationFormat>
  <Paragraphs>5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SimSun</vt:lpstr>
      <vt:lpstr>Arial</vt:lpstr>
      <vt:lpstr>Calibri</vt:lpstr>
      <vt:lpstr>Calibri Light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PC</cp:lastModifiedBy>
  <cp:revision>69</cp:revision>
  <dcterms:created xsi:type="dcterms:W3CDTF">2020-08-07T01:41:00Z</dcterms:created>
  <dcterms:modified xsi:type="dcterms:W3CDTF">2025-09-22T08:32:30Z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