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300" r:id="rId3"/>
    <p:sldId id="292" r:id="rId4"/>
    <p:sldId id="258" r:id="rId5"/>
    <p:sldId id="266" r:id="rId6"/>
    <p:sldId id="290" r:id="rId7"/>
    <p:sldId id="28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73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1" y="228600"/>
            <a:ext cx="5318521" cy="209543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1" y="2331603"/>
            <a:ext cx="5318521" cy="62865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1" y="1200150"/>
            <a:ext cx="4800601" cy="1864519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9" y="3078772"/>
            <a:ext cx="4800601" cy="6858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200150"/>
            <a:ext cx="3429000" cy="30861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200150"/>
            <a:ext cx="3429000" cy="30861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200150"/>
            <a:ext cx="3429000" cy="617934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1878806"/>
            <a:ext cx="3429000" cy="250317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200150"/>
            <a:ext cx="3429000" cy="617934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1878806"/>
            <a:ext cx="3429000" cy="250317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10" y="1708108"/>
            <a:ext cx="2057401" cy="1741634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400050"/>
            <a:ext cx="5143500" cy="36004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3437391"/>
            <a:ext cx="2057400" cy="848860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10" y="1708108"/>
            <a:ext cx="2057401" cy="1741634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60" y="400050"/>
            <a:ext cx="5143501" cy="360045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485775"/>
            <a:ext cx="4972050" cy="3429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3437391"/>
            <a:ext cx="2057400" cy="848860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228601"/>
            <a:ext cx="1286850" cy="405765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1" y="228601"/>
            <a:ext cx="5627111" cy="405765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228600"/>
            <a:ext cx="7029450" cy="90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200150"/>
            <a:ext cx="70294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3" y="4878809"/>
            <a:ext cx="72302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20" y="4878809"/>
            <a:ext cx="5157311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2" y="4710224"/>
            <a:ext cx="400049" cy="261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30" y="228600"/>
            <a:ext cx="5610860" cy="20955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 TIẾNG VIỆT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16075" y="4468178"/>
            <a:ext cx="30011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5" y="0"/>
            <a:ext cx="2796779" cy="90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116"/>
            <a:ext cx="9144000" cy="3455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569"/>
            <a:ext cx="9144000" cy="76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79513"/>
            <a:ext cx="2971554" cy="865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943310"/>
            <a:ext cx="5738430" cy="1414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2357980"/>
            <a:ext cx="8471014" cy="270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61621"/>
            <a:ext cx="2971554" cy="865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061796"/>
            <a:ext cx="7537070" cy="1279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2670850"/>
            <a:ext cx="7537072" cy="125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61621"/>
            <a:ext cx="2971554" cy="86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7913"/>
            <a:ext cx="2651975" cy="2829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4" y="1156833"/>
            <a:ext cx="2804543" cy="3268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8" y="1114629"/>
            <a:ext cx="2445561" cy="322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21</Words>
  <Application>Microsoft Office PowerPoint</Application>
  <PresentationFormat>On-screen Show (16:9)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Trẻ em Vui vẻ 16x9</vt:lpstr>
      <vt:lpstr>    CHÀO MỪNG CÁC EM ĐẾN VỚI TIẾT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75</cp:revision>
  <dcterms:created xsi:type="dcterms:W3CDTF">2020-08-07T01:41:00Z</dcterms:created>
  <dcterms:modified xsi:type="dcterms:W3CDTF">2025-09-22T08:33:24Z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