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293" r:id="rId4"/>
    <p:sldId id="258" r:id="rId5"/>
    <p:sldId id="266" r:id="rId6"/>
    <p:sldId id="290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14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7081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22/09/2025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22/09/2025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22/09/2025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798829" y="304800"/>
            <a:ext cx="7681493" cy="2794000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 TIẾNG VIỆT</a:t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16073" y="5957570"/>
            <a:ext cx="300114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Phạm Thị Vân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72" y="5809957"/>
            <a:ext cx="6284456" cy="104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" y="1577590"/>
            <a:ext cx="7795428" cy="471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21</Words>
  <Application>Microsoft Office PowerPoint</Application>
  <PresentationFormat>On-screen Show 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Trẻ em Vui vẻ 16x9</vt:lpstr>
      <vt:lpstr>    CHÀO MỪNG CÁC EM ĐẾN VỚI TIẾT TIẾNG VIỆT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81</cp:revision>
  <dcterms:created xsi:type="dcterms:W3CDTF">2020-08-07T01:41:00Z</dcterms:created>
  <dcterms:modified xsi:type="dcterms:W3CDTF">2025-09-22T08:35:36Z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