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8"/>
  </p:notesMasterIdLst>
  <p:sldIdLst>
    <p:sldId id="302" r:id="rId3"/>
    <p:sldId id="287" r:id="rId4"/>
    <p:sldId id="270" r:id="rId5"/>
    <p:sldId id="271" r:id="rId6"/>
    <p:sldId id="29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291" autoAdjust="0"/>
  </p:normalViewPr>
  <p:slideViewPr>
    <p:cSldViewPr snapToGrid="0">
      <p:cViewPr varScale="1">
        <p:scale>
          <a:sx n="79" d="100"/>
          <a:sy n="79" d="100"/>
        </p:scale>
        <p:origin x="145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54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t>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67081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98910" y="304800"/>
            <a:ext cx="531852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95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798910" y="3108804"/>
            <a:ext cx="531852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22/09/2025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22/09/2025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885010" y="1600200"/>
            <a:ext cx="4800601" cy="2486025"/>
          </a:xfrm>
        </p:spPr>
        <p:txBody>
          <a:bodyPr rtlCol="0" anchor="b">
            <a:normAutofit/>
          </a:bodyPr>
          <a:lstStyle>
            <a:lvl1pPr>
              <a:defRPr sz="39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885008" y="4105029"/>
            <a:ext cx="4800601" cy="914400"/>
          </a:xfr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accent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22/09/2025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1656160" y="1600200"/>
            <a:ext cx="3429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5256610" y="1600200"/>
            <a:ext cx="3429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22/09/2025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656160" y="1600200"/>
            <a:ext cx="3429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1656160" y="2505075"/>
            <a:ext cx="3429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256610" y="1600200"/>
            <a:ext cx="3429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256610" y="2505075"/>
            <a:ext cx="3429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22/09/2025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22/09/2025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22/09/2025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28209" y="2277477"/>
            <a:ext cx="2057401" cy="2322178"/>
          </a:xfr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970360" y="533400"/>
            <a:ext cx="5143500" cy="4800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628211" y="4583187"/>
            <a:ext cx="20574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22/09/2025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28209" y="2277477"/>
            <a:ext cx="2057401" cy="2322178"/>
          </a:xfr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970359" y="533400"/>
            <a:ext cx="51435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350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056084" y="647700"/>
            <a:ext cx="497205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628211" y="4583187"/>
            <a:ext cx="20574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22/09/2025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22/09/2025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7398761" y="304801"/>
            <a:ext cx="128685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1657350" y="304801"/>
            <a:ext cx="5627111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22/09/2025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1656160" y="304800"/>
            <a:ext cx="702945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656160" y="1600200"/>
            <a:ext cx="702945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190182" y="6505078"/>
            <a:ext cx="72302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22/09/2025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960119" y="6505078"/>
            <a:ext cx="515731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8685611" y="6280298"/>
            <a:ext cx="40004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45770" indent="-171450" algn="l" defTabSz="68580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68580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92583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16586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40589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12598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798829" y="304800"/>
            <a:ext cx="7681493" cy="2794000"/>
          </a:xfrm>
        </p:spPr>
        <p:txBody>
          <a:bodyPr rtlCol="0">
            <a:normAutofit fontScale="90000"/>
          </a:bodyPr>
          <a:lstStyle/>
          <a:p>
            <a:pPr algn="ctr" rtl="0"/>
            <a:b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 TIẾNG VIỆT</a:t>
            </a:r>
            <a:b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116073" y="5957570"/>
            <a:ext cx="3001143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1216660"/>
            <a:r>
              <a:rPr lang="en-US" altLang="zh-CN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Phạm Thị Vân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01" y="56254"/>
            <a:ext cx="4365899" cy="12617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901" y="1652163"/>
            <a:ext cx="6906197" cy="3553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55" y="257540"/>
            <a:ext cx="2616784" cy="9361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" y="1213287"/>
            <a:ext cx="9137148" cy="47936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4601" y="5644713"/>
            <a:ext cx="3114798" cy="1213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42" y="141818"/>
            <a:ext cx="2481943" cy="947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97" y="2110155"/>
            <a:ext cx="8795801" cy="47478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000" y="1088884"/>
            <a:ext cx="6743994" cy="1021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42" y="141818"/>
            <a:ext cx="2481943" cy="9470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7274"/>
            <a:ext cx="9144000" cy="49307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000" y="1060749"/>
            <a:ext cx="6743994" cy="1021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</TotalTime>
  <Words>21</Words>
  <Application>Microsoft Office PowerPoint</Application>
  <PresentationFormat>On-screen Show (4:3)</PresentationFormat>
  <Paragraphs>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Trẻ em Vui vẻ 16x9</vt:lpstr>
      <vt:lpstr>    CHÀO MỪNG CÁC EM ĐẾN VỚI TIẾT TIẾNG VIỆT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PC</cp:lastModifiedBy>
  <cp:revision>81</cp:revision>
  <dcterms:created xsi:type="dcterms:W3CDTF">2020-08-07T01:41:00Z</dcterms:created>
  <dcterms:modified xsi:type="dcterms:W3CDTF">2025-09-22T08:36:38Z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