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  <p:sldMasterId id="2147483725" r:id="rId3"/>
  </p:sldMasterIdLst>
  <p:notesMasterIdLst>
    <p:notesMasterId r:id="rId9"/>
  </p:notesMasterIdLst>
  <p:sldIdLst>
    <p:sldId id="296" r:id="rId4"/>
    <p:sldId id="308" r:id="rId5"/>
    <p:sldId id="310" r:id="rId6"/>
    <p:sldId id="309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9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8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51435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400050"/>
            <a:ext cx="6343650" cy="13716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1828800"/>
            <a:ext cx="5314950" cy="685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25/09/2025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5142882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400050"/>
            <a:ext cx="5486400" cy="13716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1828800"/>
            <a:ext cx="4114800" cy="6858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25/09/2025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371600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371600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9/25/2025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25/09/2025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25/09/2025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371600"/>
            <a:ext cx="4457700" cy="2607469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371600"/>
            <a:ext cx="2194560" cy="2607469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25/09/2025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1684496"/>
            <a:ext cx="27432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271587"/>
            <a:ext cx="4197350" cy="2471738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8" y="1405890"/>
            <a:ext cx="3894817" cy="2203133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40005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834767"/>
            <a:ext cx="3655668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6" y="725487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20" y="832307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4439441"/>
            <a:ext cx="6078062" cy="373065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6" y="2295716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20" y="2402536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3979068"/>
            <a:ext cx="6078062" cy="43494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13"/>
            <a:ext cx="9141714" cy="5144786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1" y="198784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3272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2" y="288543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8" y="403674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2" y="1858771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8" y="1973902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2" y="3429000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8" y="3544131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1" y="2586384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27148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25/09/2025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1" y="273844"/>
            <a:ext cx="1371599" cy="37052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273844"/>
            <a:ext cx="5143500" cy="3705225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25/09/2025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51435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372350" cy="812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68580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4812507"/>
            <a:ext cx="1028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25/09/2025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4812507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4812507"/>
            <a:ext cx="628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1509832"/>
            <a:ext cx="6343650" cy="119229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014643"/>
            <a:ext cx="4066286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542664" y="4628024"/>
            <a:ext cx="7659227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Phạm Thị Vân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46186" y="1928813"/>
            <a:ext cx="33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6186" y="1631538"/>
            <a:ext cx="445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6" y="542925"/>
            <a:ext cx="7701915" cy="3552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2015" y="4011931"/>
            <a:ext cx="607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  <a:ea typeface="Arial-Rounded" panose="020B0500000000000000" pitchFamily="34" charset="0"/>
                <a:cs typeface=".VnAvant" panose="020B7200000000000000" pitchFamily="34" charset="0"/>
              </a:rPr>
              <a:t>e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  <a:ea typeface="Arial-Rounded" panose="020B0500000000000000" pitchFamily="34" charset="0"/>
                <a:cs typeface=".VnAvant" panose="020B7200000000000000" pitchFamily="34" charset="0"/>
              </a:rPr>
              <a:t>e b¬i trªn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.VnAvant" panose="020B7200000000000000" pitchFamily="34" charset="0"/>
              </a:rPr>
              <a:t>h</a:t>
            </a:r>
            <a:r>
              <a:rPr lang="en-US" sz="4000" dirty="0">
                <a:latin typeface=".VnAvant" panose="020B7200000000000000" pitchFamily="34" charset="0"/>
                <a:ea typeface="Arial-Rounded" panose="020B0500000000000000" pitchFamily="34" charset="0"/>
                <a:cs typeface=".VnAvant" panose="020B7200000000000000" pitchFamily="34" charset="0"/>
              </a:rPr>
              <a:t>å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" y="32"/>
            <a:ext cx="1216581" cy="266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1" y="1335404"/>
            <a:ext cx="8853401" cy="2713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123717"/>
            <a:ext cx="1229678" cy="567571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0" y="4048558"/>
            <a:ext cx="4572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hÐ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     ho    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hæ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682663" y="4048558"/>
            <a:ext cx="446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li       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lä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     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lì</a:t>
            </a:r>
            <a:endParaRPr lang="en-US" sz="4800" b="1" dirty="0">
              <a:solidFill>
                <a:srgbClr val="0070C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023" y="33429"/>
            <a:ext cx="6657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  </a:t>
            </a:r>
            <a:r>
              <a:rPr lang="en-US" sz="7200" b="1" dirty="0">
                <a:solidFill>
                  <a:srgbClr val="FF0000"/>
                </a:solidFill>
              </a:rPr>
              <a:t>h                 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1818703"/>
            <a:ext cx="10264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25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288925" y="3347085"/>
            <a:ext cx="135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  <a:ea typeface="Arial-Rounded" panose="020B0500000000000000" pitchFamily="34" charset="0"/>
                <a:cs typeface=".VnAvant" panose="020B7200000000000000" pitchFamily="34" charset="0"/>
              </a:rPr>
              <a:t>l¸ ®á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80" y="2370923"/>
            <a:ext cx="2803781" cy="9519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41" y="1859972"/>
            <a:ext cx="2725566" cy="14908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526"/>
            <a:ext cx="1644962" cy="14443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38" y="1439417"/>
            <a:ext cx="1956722" cy="1907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" y="62865"/>
            <a:ext cx="1440180" cy="690563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2702560" y="3427095"/>
            <a:ext cx="220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  <a:ea typeface="Arial-Rounded" panose="020B0500000000000000" pitchFamily="34" charset="0"/>
                <a:cs typeface=".VnAvant" panose="020B7200000000000000" pitchFamily="34" charset="0"/>
              </a:rPr>
              <a:t>bê hå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5259070" y="3427095"/>
            <a:ext cx="220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  <a:ea typeface="Arial-Rounded" panose="020B0500000000000000" pitchFamily="34" charset="0"/>
                <a:cs typeface=".VnAvant" panose="020B7200000000000000" pitchFamily="34" charset="0"/>
              </a:rPr>
              <a:t>c¸ hè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7589520" y="3427095"/>
            <a:ext cx="220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  <a:ea typeface="Arial-Rounded" panose="020B0500000000000000" pitchFamily="34" charset="0"/>
                <a:cs typeface=".VnAvant" panose="020B7200000000000000" pitchFamily="34" charset="0"/>
              </a:rPr>
              <a:t>le 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8" y="0"/>
            <a:ext cx="5821199" cy="126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t="85971" r="7547" b="7064"/>
          <a:stretch>
            <a:fillRect/>
          </a:stretch>
        </p:blipFill>
        <p:spPr>
          <a:xfrm>
            <a:off x="193800" y="2168419"/>
            <a:ext cx="8950201" cy="8243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49</Words>
  <Application>Microsoft Office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Quicksand Medium</vt:lpstr>
      <vt:lpstr>Segoe UI</vt:lpstr>
      <vt:lpstr>Tahoma</vt:lpstr>
      <vt:lpstr>Times New Roman</vt:lpstr>
      <vt:lpstr>Office Theme</vt:lpstr>
      <vt:lpstr>Bạn nhỏ 16x9</vt:lpstr>
      <vt:lpstr>4_Office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PC</cp:lastModifiedBy>
  <cp:revision>37</cp:revision>
  <dcterms:created xsi:type="dcterms:W3CDTF">2020-08-06T11:51:00Z</dcterms:created>
  <dcterms:modified xsi:type="dcterms:W3CDTF">2025-09-25T02:18:55Z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