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2"/>
  </p:sldMasterIdLst>
  <p:notesMasterIdLst>
    <p:notesMasterId r:id="rId6"/>
  </p:notesMasterIdLst>
  <p:sldIdLst>
    <p:sldId id="296" r:id="rId3"/>
    <p:sldId id="261" r:id="rId4"/>
    <p:sldId id="275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93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8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51435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400050"/>
            <a:ext cx="6343650" cy="13716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1828800"/>
            <a:ext cx="5314950" cy="685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25/09/2025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5142882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400050"/>
            <a:ext cx="5486400" cy="13716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1828800"/>
            <a:ext cx="4114800" cy="6858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369219"/>
            <a:ext cx="3291840" cy="260604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369219"/>
            <a:ext cx="3291840" cy="260604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25/09/2025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371600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371600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9/25/2025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25/09/2025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25/09/2025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371600"/>
            <a:ext cx="4457700" cy="2607469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371600"/>
            <a:ext cx="2194560" cy="2607469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25/09/2025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1684496"/>
            <a:ext cx="2743200" cy="164592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271587"/>
            <a:ext cx="4197350" cy="2471738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8" y="1405890"/>
            <a:ext cx="3894817" cy="2203133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40005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834767"/>
            <a:ext cx="3655668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6" y="725487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20" y="832307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4439441"/>
            <a:ext cx="6078062" cy="373065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6" y="2295716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20" y="2402536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3979068"/>
            <a:ext cx="6078062" cy="43494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13"/>
            <a:ext cx="9141714" cy="5144786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1" y="198784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327237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2" y="288543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8" y="403674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2" y="1858771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8" y="1973902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2" y="3429000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8" y="3544131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1" y="2586384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2714837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25/09/2025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1" y="273844"/>
            <a:ext cx="1371599" cy="37052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273844"/>
            <a:ext cx="5143500" cy="3705225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25/09/2025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51435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372350" cy="812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371600"/>
            <a:ext cx="68580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4812507"/>
            <a:ext cx="1028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25/09/2025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4812507"/>
            <a:ext cx="3429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4812507"/>
            <a:ext cx="628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1509832"/>
            <a:ext cx="6343650" cy="119229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014643"/>
            <a:ext cx="4066286" cy="73055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542664" y="4628024"/>
            <a:ext cx="7659227" cy="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Phạm Thị Vân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476"/>
            <a:ext cx="8699500" cy="31623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28166" y="3295174"/>
            <a:ext cx="649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.VnAvant" panose="020B7200000000000000" pitchFamily="34" charset="0"/>
                <a:cs typeface=".VnAvant" panose="020B7200000000000000" pitchFamily="34" charset="0"/>
              </a:rPr>
              <a:t>BÐ bÞ ho. Bµ ®· cã l¸ hÑ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1"/>
          <a:stretch>
            <a:fillRect/>
          </a:stretch>
        </p:blipFill>
        <p:spPr>
          <a:xfrm>
            <a:off x="751309" y="301859"/>
            <a:ext cx="7737599" cy="441685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32</Words>
  <Application>Microsoft Office PowerPoint</Application>
  <PresentationFormat>On-screen Show (16:9)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.VnAvant</vt:lpstr>
      <vt:lpstr>Arial</vt:lpstr>
      <vt:lpstr>Calibri</vt:lpstr>
      <vt:lpstr>Calibri Light</vt:lpstr>
      <vt:lpstr>Segoe UI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PC</cp:lastModifiedBy>
  <cp:revision>37</cp:revision>
  <dcterms:created xsi:type="dcterms:W3CDTF">2020-08-06T11:51:00Z</dcterms:created>
  <dcterms:modified xsi:type="dcterms:W3CDTF">2025-09-25T02:19:30Z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