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8" r:id="rId2"/>
    <p:sldMasterId id="2147483703" r:id="rId3"/>
  </p:sldMasterIdLst>
  <p:notesMasterIdLst>
    <p:notesMasterId r:id="rId10"/>
  </p:notesMasterIdLst>
  <p:sldIdLst>
    <p:sldId id="272" r:id="rId4"/>
    <p:sldId id="258" r:id="rId5"/>
    <p:sldId id="295" r:id="rId6"/>
    <p:sldId id="306" r:id="rId7"/>
    <p:sldId id="307" r:id="rId8"/>
    <p:sldId id="293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104" d="100"/>
          <a:sy n="104" d="100"/>
        </p:scale>
        <p:origin x="739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1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54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2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01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48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85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82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4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0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42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92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6" name="Google Shape;126;p5"/>
          <p:cNvSpPr/>
          <p:nvPr/>
        </p:nvSpPr>
        <p:spPr>
          <a:xfrm rot="-1209093">
            <a:off x="8469093" y="4079248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8683515" y="4020673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7062485" y="-109724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8514400" y="1635652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Google Shape;130;p5"/>
          <p:cNvSpPr/>
          <p:nvPr/>
        </p:nvSpPr>
        <p:spPr>
          <a:xfrm rot="3741344">
            <a:off x="8518999" y="1428488"/>
            <a:ext cx="450561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7044714" y="810004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7537851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Google Shape;133;p5"/>
          <p:cNvSpPr/>
          <p:nvPr/>
        </p:nvSpPr>
        <p:spPr>
          <a:xfrm rot="-6335216">
            <a:off x="6865826" y="4552662"/>
            <a:ext cx="897579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7911876" y="-130474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Google Shape;135;p5"/>
          <p:cNvSpPr/>
          <p:nvPr/>
        </p:nvSpPr>
        <p:spPr>
          <a:xfrm rot="-6692267">
            <a:off x="6791890" y="2390366"/>
            <a:ext cx="69249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7317553" y="2396426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7663639" y="3147402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Google Shape;138;p5"/>
          <p:cNvSpPr/>
          <p:nvPr/>
        </p:nvSpPr>
        <p:spPr>
          <a:xfrm rot="1318871">
            <a:off x="7170416" y="832862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7773456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Google Shape;140;p5"/>
          <p:cNvSpPr/>
          <p:nvPr/>
        </p:nvSpPr>
        <p:spPr>
          <a:xfrm rot="-548659">
            <a:off x="8473306" y="4038281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Google Shape;141;p5"/>
          <p:cNvSpPr/>
          <p:nvPr/>
        </p:nvSpPr>
        <p:spPr>
          <a:xfrm rot="-9290062">
            <a:off x="8355793" y="1702058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Google Shape;142;p5"/>
          <p:cNvSpPr/>
          <p:nvPr/>
        </p:nvSpPr>
        <p:spPr>
          <a:xfrm rot="5503490">
            <a:off x="6926606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7317564" y="2528711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Google Shape;144;p5"/>
          <p:cNvSpPr/>
          <p:nvPr/>
        </p:nvSpPr>
        <p:spPr>
          <a:xfrm rot="-830047">
            <a:off x="6946689" y="2203903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6947913" y="-65920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Google Shape;146;p5"/>
          <p:cNvSpPr/>
          <p:nvPr/>
        </p:nvSpPr>
        <p:spPr>
          <a:xfrm rot="8224608">
            <a:off x="7859225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859">
              <a:spcBef>
                <a:spcPts val="600"/>
              </a:spcBef>
              <a:spcAft>
                <a:spcPts val="0"/>
              </a:spcAft>
              <a:buSzPts val="2600"/>
              <a:buChar char="༝"/>
              <a:defRPr/>
            </a:lvl1pPr>
            <a:lvl2pPr marL="914400" lvl="1" indent="-393859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859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859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859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859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859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859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859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718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5" y="-460740"/>
            <a:ext cx="5327395" cy="545403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1583350"/>
            <a:ext cx="4437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399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2840051"/>
            <a:ext cx="4437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10" y="3771188"/>
            <a:ext cx="892234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3951327"/>
            <a:ext cx="46704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629714"/>
            <a:ext cx="92283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3830168"/>
            <a:ext cx="993792" cy="7381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8" y="2375713"/>
            <a:ext cx="825227" cy="74778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20" y="2733036"/>
            <a:ext cx="419693" cy="42504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8" y="2371567"/>
            <a:ext cx="971233" cy="1011962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2" y="3054382"/>
            <a:ext cx="547355" cy="56036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8" y="2450652"/>
            <a:ext cx="930331" cy="696680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5" y="2246759"/>
            <a:ext cx="943967" cy="1038014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3" y="393257"/>
            <a:ext cx="742845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3575008"/>
            <a:ext cx="872604" cy="95207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3888225"/>
            <a:ext cx="1036432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5" y="4211270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6713131" y="4490585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6414487" y="4183252"/>
            <a:ext cx="1016948" cy="103966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7377099" y="1171526"/>
            <a:ext cx="467067" cy="4781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7237914" y="1224743"/>
            <a:ext cx="556340" cy="424970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41770"/>
            <a:ext cx="841224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1" y="-262467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97134"/>
            <a:ext cx="267636" cy="2887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50" y="-342000"/>
            <a:ext cx="348730" cy="8937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5668110" y="395338"/>
            <a:ext cx="1131662" cy="10254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6267195" y="1081022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423109"/>
            <a:ext cx="747678" cy="117096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387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defTabSz="685800"/>
            <a:fld id="{00000000-1234-1234-1234-123412341234}" type="slidenum">
              <a:rPr lang="en-GB" smtClean="0"/>
              <a:pPr defTabSz="68580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7856216" y="832862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8230656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Google Shape;324;p13"/>
          <p:cNvSpPr/>
          <p:nvPr/>
        </p:nvSpPr>
        <p:spPr>
          <a:xfrm rot="-548659">
            <a:off x="8625706" y="4038281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Google Shape;325;p13"/>
          <p:cNvSpPr/>
          <p:nvPr/>
        </p:nvSpPr>
        <p:spPr>
          <a:xfrm rot="-9290062">
            <a:off x="8508193" y="1702058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Google Shape;326;p13"/>
          <p:cNvSpPr/>
          <p:nvPr/>
        </p:nvSpPr>
        <p:spPr>
          <a:xfrm rot="5503490">
            <a:off x="7917206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8231964" y="2681111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Google Shape;328;p13"/>
          <p:cNvSpPr/>
          <p:nvPr/>
        </p:nvSpPr>
        <p:spPr>
          <a:xfrm rot="-830047">
            <a:off x="7861089" y="23563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7633713" y="-65920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0" name="Google Shape;330;p13"/>
          <p:cNvSpPr/>
          <p:nvPr/>
        </p:nvSpPr>
        <p:spPr>
          <a:xfrm rot="8224608">
            <a:off x="8316425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166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42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5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85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1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05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06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46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05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92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3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35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9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2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8" y="67289"/>
            <a:ext cx="8677275" cy="3371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568" y="3554362"/>
            <a:ext cx="565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.VnAvant" panose="020B7200000000000000" pitchFamily="34" charset="0"/>
              </a:rPr>
              <a:t>MÊy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3600" dirty="0" err="1">
                <a:latin typeface=".VnAvant" panose="020B7200000000000000" pitchFamily="34" charset="0"/>
              </a:rPr>
              <a:t>ó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r>
              <a:rPr lang="en-US" sz="3600" dirty="0" err="1">
                <a:latin typeface=".VnAvant" panose="020B7200000000000000" pitchFamily="34" charset="0"/>
              </a:rPr>
              <a:t>Ø</a:t>
            </a:r>
            <a:r>
              <a:rPr lang="en-US" sz="3600" dirty="0">
                <a:latin typeface=".VnAvant" panose="020B7200000000000000" pitchFamily="34" charset="0"/>
              </a:rPr>
              <a:t> ¨n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3600" dirty="0" err="1">
                <a:latin typeface=".VnAvant" panose="020B7200000000000000" pitchFamily="34" charset="0"/>
              </a:rPr>
              <a:t>uèi</a:t>
            </a:r>
            <a:endParaRPr lang="en-US" sz="36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79513"/>
            <a:ext cx="2971554" cy="865415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297115" y="633137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27800" b="1" dirty="0" err="1">
                <a:solidFill>
                  <a:srgbClr val="FF0000"/>
                </a:solidFill>
                <a:latin typeface="VNI-Avo" pitchFamily="2" charset="0"/>
              </a:rPr>
              <a:t>ch</a:t>
            </a:r>
            <a:endParaRPr lang="en-US" sz="27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79513"/>
            <a:ext cx="2971554" cy="865415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460888" y="944928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27800" b="1" dirty="0" err="1">
                <a:solidFill>
                  <a:srgbClr val="FF0000"/>
                </a:solidFill>
                <a:latin typeface="VNI-Avo" pitchFamily="2" charset="0"/>
              </a:rPr>
              <a:t>kh</a:t>
            </a:r>
            <a:endParaRPr lang="en-US" sz="27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8241" y="578207"/>
            <a:ext cx="1389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ch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337629" y="219787"/>
            <a:ext cx="1070975" cy="328733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§</a:t>
            </a:r>
            <a:r>
              <a:rPr lang="en-US" sz="2100" b="1" dirty="0" err="1">
                <a:solidFill>
                  <a:prstClr val="white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äc</a:t>
            </a:r>
            <a:endParaRPr lang="en-US" sz="2100" b="1" dirty="0">
              <a:solidFill>
                <a:prstClr val="white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244447"/>
            <a:ext cx="413360" cy="2794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100" b="1" dirty="0">
                <a:solidFill>
                  <a:prstClr val="black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063940"/>
              </p:ext>
            </p:extLst>
          </p:nvPr>
        </p:nvGraphicFramePr>
        <p:xfrm>
          <a:off x="1620596" y="1652155"/>
          <a:ext cx="2144296" cy="929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930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ch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25718" marB="2571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u</a:t>
                      </a:r>
                    </a:p>
                  </a:txBody>
                  <a:tcPr marL="68580" marR="68580" marT="25718" marB="2571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20596" y="2513985"/>
            <a:ext cx="2144297" cy="8791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ch</a:t>
            </a:r>
            <a:r>
              <a:rPr lang="en-US" sz="4800" b="1" dirty="0" err="1">
                <a:solidFill>
                  <a:prstClr val="black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ó</a:t>
            </a:r>
            <a:endParaRPr lang="en-US" sz="4800" b="1" dirty="0">
              <a:solidFill>
                <a:prstClr val="black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401552"/>
              </p:ext>
            </p:extLst>
          </p:nvPr>
        </p:nvGraphicFramePr>
        <p:xfrm>
          <a:off x="5086829" y="1669203"/>
          <a:ext cx="2144296" cy="844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478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kh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25718" marB="2571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  <a:cs typeface=".VnAvant" panose="020B7200000000000000" pitchFamily="34" charset="0"/>
                        </a:rPr>
                        <a:t>i</a:t>
                      </a:r>
                    </a:p>
                  </a:txBody>
                  <a:tcPr marL="68580" marR="68580" marT="25718" marB="2571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40111" y="609709"/>
            <a:ext cx="1691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kh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5086828" y="2513153"/>
            <a:ext cx="2144297" cy="879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kh</a:t>
            </a:r>
            <a:r>
              <a:rPr lang="en-US" sz="4800" b="1" dirty="0" err="1">
                <a:solidFill>
                  <a:prstClr val="black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Ø</a:t>
            </a:r>
            <a:endParaRPr lang="en-US" sz="4800" b="1" dirty="0">
              <a:solidFill>
                <a:prstClr val="black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052455"/>
            <a:ext cx="4540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</a:rPr>
              <a:t>chè</a:t>
            </a:r>
            <a:r>
              <a:rPr lang="en-US" sz="4400" b="1" dirty="0">
                <a:solidFill>
                  <a:srgbClr val="00B050"/>
                </a:solidFill>
              </a:rPr>
              <a:t>      </a:t>
            </a:r>
            <a:r>
              <a:rPr lang="en-US" sz="4400" b="1" dirty="0" err="1">
                <a:solidFill>
                  <a:srgbClr val="00B050"/>
                </a:solidFill>
              </a:rPr>
              <a:t>chỉ</a:t>
            </a:r>
            <a:r>
              <a:rPr lang="en-US" sz="4400" b="1" dirty="0">
                <a:solidFill>
                  <a:srgbClr val="00B050"/>
                </a:solidFill>
              </a:rPr>
              <a:t>      </a:t>
            </a:r>
            <a:r>
              <a:rPr lang="en-US" sz="4400" b="1" dirty="0" err="1">
                <a:solidFill>
                  <a:srgbClr val="00B050"/>
                </a:solidFill>
              </a:rPr>
              <a:t>chở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0827" y="4052455"/>
            <a:ext cx="4540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khế</a:t>
            </a:r>
            <a:r>
              <a:rPr lang="en-US" sz="4400" b="1" dirty="0"/>
              <a:t>      </a:t>
            </a:r>
            <a:r>
              <a:rPr lang="en-US" sz="4400" b="1" dirty="0" err="1"/>
              <a:t>kho</a:t>
            </a:r>
            <a:r>
              <a:rPr lang="en-US" sz="4400" b="1" dirty="0"/>
              <a:t>    </a:t>
            </a:r>
            <a:r>
              <a:rPr lang="en-US" sz="4400" b="1" dirty="0" err="1"/>
              <a:t>khô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5102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8" grpId="0" bldLvl="0" animBg="1"/>
      <p:bldP spid="11" grpId="0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1818702"/>
            <a:ext cx="10264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GB" sz="11250" dirty="0">
              <a:solidFill>
                <a:srgbClr val="E52D56"/>
              </a:solidFill>
              <a:latin typeface=".VnAvant" panose="020B7200000000000000" pitchFamily="34" charset="0"/>
              <a:cs typeface="Lato" panose="020F0502020204030203" pitchFamily="34" charset="0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426" y="3323845"/>
            <a:ext cx="121461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250" dirty="0">
                <a:solidFill>
                  <a:prstClr val="black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l¸ </a:t>
            </a:r>
            <a:r>
              <a:rPr lang="en-US" sz="2250" dirty="0" err="1">
                <a:solidFill>
                  <a:prstClr val="black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2250" dirty="0">
                <a:solidFill>
                  <a:prstClr val="black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«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4764" y="3323845"/>
            <a:ext cx="140448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250" dirty="0" err="1">
                <a:solidFill>
                  <a:prstClr val="black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2250" dirty="0">
                <a:solidFill>
                  <a:prstClr val="black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khØ</a:t>
            </a:r>
            <a:endParaRPr lang="en-US" sz="2250" dirty="0">
              <a:solidFill>
                <a:prstClr val="black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8961" y="3323845"/>
            <a:ext cx="179774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250" dirty="0" err="1">
                <a:solidFill>
                  <a:prstClr val="black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chî</a:t>
            </a:r>
            <a:r>
              <a:rPr lang="en-US" sz="2250" dirty="0">
                <a:solidFill>
                  <a:prstClr val="black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c¸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65" y="1586213"/>
            <a:ext cx="3145340" cy="1738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94" y="1606012"/>
            <a:ext cx="2162712" cy="16952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" y="1746752"/>
            <a:ext cx="2773787" cy="15781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4" y="93600"/>
            <a:ext cx="1250508" cy="5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9"/>
          <a:stretch>
            <a:fillRect/>
          </a:stretch>
        </p:blipFill>
        <p:spPr>
          <a:xfrm>
            <a:off x="0" y="1095234"/>
            <a:ext cx="8835544" cy="2026692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36</Words>
  <Application>Microsoft Office PowerPoint</Application>
  <PresentationFormat>On-screen Show (16:9)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.VnAvant</vt:lpstr>
      <vt:lpstr>Arial</vt:lpstr>
      <vt:lpstr>Calibri</vt:lpstr>
      <vt:lpstr>Calibri Light</vt:lpstr>
      <vt:lpstr>VNI-Avo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PC</cp:lastModifiedBy>
  <cp:revision>72</cp:revision>
  <dcterms:created xsi:type="dcterms:W3CDTF">2020-08-07T01:41:00Z</dcterms:created>
  <dcterms:modified xsi:type="dcterms:W3CDTF">2025-09-25T02:25:10Z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