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7"/>
  </p:notesMasterIdLst>
  <p:sldIdLst>
    <p:sldId id="304" r:id="rId3"/>
    <p:sldId id="270" r:id="rId4"/>
    <p:sldId id="271" r:id="rId5"/>
    <p:sldId id="288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104" d="100"/>
          <a:sy n="104" d="100"/>
        </p:scale>
        <p:origin x="739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11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2"/>
          <a:srcRect l="45142" b="9288"/>
          <a:stretch>
            <a:fillRect/>
          </a:stretch>
        </p:blipFill>
        <p:spPr>
          <a:xfrm rot="5400000">
            <a:off x="1298972" y="-1754188"/>
            <a:ext cx="1393031" cy="53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/>
          <p:cNvPicPr preferRelativeResize="0"/>
          <p:nvPr/>
        </p:nvPicPr>
        <p:blipFill rotWithShape="1">
          <a:blip r:embed="rId3"/>
          <a:srcRect r="35069" b="2780"/>
          <a:stretch>
            <a:fillRect/>
          </a:stretch>
        </p:blipFill>
        <p:spPr>
          <a:xfrm rot="5400000">
            <a:off x="2493909" y="1458313"/>
            <a:ext cx="1184381" cy="579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4"/>
          <a:srcRect r="20660" b="38811"/>
          <a:stretch>
            <a:fillRect/>
          </a:stretch>
        </p:blipFill>
        <p:spPr>
          <a:xfrm>
            <a:off x="5626393" y="2481475"/>
            <a:ext cx="3517606" cy="26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5"/>
          <a:srcRect r="26809"/>
          <a:stretch>
            <a:fillRect/>
          </a:stretch>
        </p:blipFill>
        <p:spPr>
          <a:xfrm rot="-5400000">
            <a:off x="5797828" y="-1809061"/>
            <a:ext cx="1996519" cy="6261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Shape 13"/>
          <p:cNvGrpSpPr/>
          <p:nvPr/>
        </p:nvGrpSpPr>
        <p:grpSpPr>
          <a:xfrm>
            <a:off x="1638168" y="1095867"/>
            <a:ext cx="5867786" cy="2951911"/>
            <a:chOff x="615225" y="581250"/>
            <a:chExt cx="7913399" cy="3981000"/>
          </a:xfrm>
        </p:grpSpPr>
        <p:sp>
          <p:nvSpPr>
            <p:cNvPr id="14" name="Shape 14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15" name="Shape 15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962151" y="1171525"/>
            <a:ext cx="5219699" cy="28004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6"/>
          <a:srcRect r="34262" b="14813"/>
          <a:stretch>
            <a:fillRect/>
          </a:stretch>
        </p:blipFill>
        <p:spPr>
          <a:xfrm flipH="1">
            <a:off x="0" y="1209675"/>
            <a:ext cx="2536474" cy="393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>
          <a:blip r:embed="rId7"/>
          <a:stretch>
            <a:fillRect/>
          </a:stretch>
        </p:blipFill>
        <p:spPr>
          <a:xfrm rot="351375">
            <a:off x="7110167" y="2730952"/>
            <a:ext cx="970521" cy="1385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/>
          <p:cNvPicPr preferRelativeResize="0"/>
          <p:nvPr/>
        </p:nvPicPr>
        <p:blipFill rotWithShape="1">
          <a:blip r:embed="rId2"/>
          <a:srcRect r="35069" b="17702"/>
          <a:stretch>
            <a:fillRect/>
          </a:stretch>
        </p:blipFill>
        <p:spPr>
          <a:xfrm rot="5400000">
            <a:off x="1694868" y="735824"/>
            <a:ext cx="1610888" cy="666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/>
          <p:cNvPicPr preferRelativeResize="0"/>
          <p:nvPr/>
        </p:nvPicPr>
        <p:blipFill rotWithShape="1">
          <a:blip r:embed="rId3"/>
          <a:srcRect r="26809"/>
          <a:stretch>
            <a:fillRect/>
          </a:stretch>
        </p:blipFill>
        <p:spPr>
          <a:xfrm rot="-5400000">
            <a:off x="5892843" y="-1757949"/>
            <a:ext cx="1939838" cy="6083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Shape 22"/>
          <p:cNvGrpSpPr/>
          <p:nvPr/>
        </p:nvGrpSpPr>
        <p:grpSpPr>
          <a:xfrm>
            <a:off x="1638168" y="1095867"/>
            <a:ext cx="5867786" cy="2951911"/>
            <a:chOff x="615225" y="581250"/>
            <a:chExt cx="7913399" cy="3981000"/>
          </a:xfrm>
        </p:grpSpPr>
        <p:sp>
          <p:nvSpPr>
            <p:cNvPr id="23" name="Shape 2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24" name="Shape 2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1924050" y="1659550"/>
            <a:ext cx="5295900" cy="1159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685800" y="29162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27" name="Shape 27"/>
          <p:cNvPicPr preferRelativeResize="0"/>
          <p:nvPr/>
        </p:nvPicPr>
        <p:blipFill rotWithShape="1">
          <a:blip r:embed="rId4"/>
          <a:srcRect r="17197" b="18533"/>
          <a:stretch>
            <a:fillRect/>
          </a:stretch>
        </p:blipFill>
        <p:spPr>
          <a:xfrm>
            <a:off x="6162675" y="2128700"/>
            <a:ext cx="2981324" cy="30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 rotWithShape="1">
          <a:blip r:embed="rId5"/>
          <a:srcRect l="49259" b="18374"/>
          <a:stretch>
            <a:fillRect/>
          </a:stretch>
        </p:blipFill>
        <p:spPr>
          <a:xfrm rot="5400000">
            <a:off x="867908" y="-1179437"/>
            <a:ext cx="1588406" cy="445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/>
          <p:cNvPicPr preferRelativeResize="0"/>
          <p:nvPr/>
        </p:nvPicPr>
        <p:blipFill rotWithShape="1">
          <a:blip r:embed="rId2"/>
          <a:srcRect r="17197" b="18533"/>
          <a:stretch>
            <a:fillRect/>
          </a:stretch>
        </p:blipFill>
        <p:spPr>
          <a:xfrm>
            <a:off x="6162675" y="2128700"/>
            <a:ext cx="2981324" cy="30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31"/>
          <p:cNvPicPr preferRelativeResize="0"/>
          <p:nvPr/>
        </p:nvPicPr>
        <p:blipFill rotWithShape="1">
          <a:blip r:embed="rId3"/>
          <a:srcRect l="49259" b="18374"/>
          <a:stretch>
            <a:fillRect/>
          </a:stretch>
        </p:blipFill>
        <p:spPr>
          <a:xfrm rot="5400000">
            <a:off x="867908" y="-1179437"/>
            <a:ext cx="1588406" cy="44577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Shape 32"/>
          <p:cNvGrpSpPr/>
          <p:nvPr/>
        </p:nvGrpSpPr>
        <p:grpSpPr>
          <a:xfrm>
            <a:off x="1638168" y="1095795"/>
            <a:ext cx="5867786" cy="2951911"/>
            <a:chOff x="615225" y="581250"/>
            <a:chExt cx="7913399" cy="3981000"/>
          </a:xfrm>
        </p:grpSpPr>
        <p:sp>
          <p:nvSpPr>
            <p:cNvPr id="33" name="Shape 3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34" name="Shape 3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sp>
        <p:nvSpPr>
          <p:cNvPr id="35" name="Shape 35"/>
          <p:cNvSpPr/>
          <p:nvPr/>
        </p:nvSpPr>
        <p:spPr>
          <a:xfrm>
            <a:off x="4276501" y="3703849"/>
            <a:ext cx="590999" cy="590999"/>
          </a:xfrm>
          <a:prstGeom prst="ellipse">
            <a:avLst/>
          </a:prstGeom>
          <a:solidFill>
            <a:srgbClr val="231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2750400" y="1164100"/>
            <a:ext cx="3643200" cy="28166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/>
          <p:nvPr/>
        </p:nvSpPr>
        <p:spPr>
          <a:xfrm>
            <a:off x="3593400" y="3748272"/>
            <a:ext cx="1957200" cy="3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3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”</a:t>
            </a:r>
          </a:p>
        </p:txBody>
      </p:sp>
      <p:pic>
        <p:nvPicPr>
          <p:cNvPr id="38" name="Shape 38"/>
          <p:cNvPicPr preferRelativeResize="0"/>
          <p:nvPr/>
        </p:nvPicPr>
        <p:blipFill rotWithShape="1">
          <a:blip r:embed="rId4"/>
          <a:srcRect l="17184" b="50541"/>
          <a:stretch>
            <a:fillRect/>
          </a:stretch>
        </p:blipFill>
        <p:spPr>
          <a:xfrm>
            <a:off x="-9524" y="2599625"/>
            <a:ext cx="3138200" cy="254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 rotWithShape="1">
          <a:blip r:embed="rId5"/>
          <a:srcRect r="34288" b="26905"/>
          <a:stretch>
            <a:fillRect/>
          </a:stretch>
        </p:blipFill>
        <p:spPr>
          <a:xfrm rot="-5400000">
            <a:off x="6798953" y="-1010729"/>
            <a:ext cx="1603668" cy="4140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 41"/>
          <p:cNvPicPr preferRelativeResize="0"/>
          <p:nvPr/>
        </p:nvPicPr>
        <p:blipFill rotWithShape="1">
          <a:blip r:embed="rId2"/>
          <a:srcRect l="50049" t="-17056" r="-4964" b="19199"/>
          <a:stretch>
            <a:fillRect/>
          </a:stretch>
        </p:blipFill>
        <p:spPr>
          <a:xfrm rot="5400000">
            <a:off x="1347712" y="-1831875"/>
            <a:ext cx="1895625" cy="61722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Shape 42"/>
          <p:cNvGrpSpPr/>
          <p:nvPr/>
        </p:nvGrpSpPr>
        <p:grpSpPr>
          <a:xfrm>
            <a:off x="615226" y="581250"/>
            <a:ext cx="7913399" cy="3981000"/>
            <a:chOff x="615225" y="581250"/>
            <a:chExt cx="7913399" cy="3981000"/>
          </a:xfrm>
        </p:grpSpPr>
        <p:sp>
          <p:nvSpPr>
            <p:cNvPr id="43" name="Shape 4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44" name="Shape 4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251601" y="1044175"/>
            <a:ext cx="6640799" cy="953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251601" y="2122450"/>
            <a:ext cx="6640799" cy="2327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◉"/>
              <a:defRPr/>
            </a:lvl1pPr>
            <a:lvl2pPr lvl="1">
              <a:spcBef>
                <a:spcPts val="0"/>
              </a:spcBef>
              <a:buChar char="◎"/>
              <a:defRPr/>
            </a:lvl2pPr>
            <a:lvl3pPr lvl="2">
              <a:spcBef>
                <a:spcPts val="0"/>
              </a:spcBef>
              <a:buChar char="○"/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47" name="Shape 47"/>
          <p:cNvPicPr preferRelativeResize="0"/>
          <p:nvPr/>
        </p:nvPicPr>
        <p:blipFill rotWithShape="1">
          <a:blip r:embed="rId3"/>
          <a:srcRect r="36415" b="23112"/>
          <a:stretch>
            <a:fillRect/>
          </a:stretch>
        </p:blipFill>
        <p:spPr>
          <a:xfrm>
            <a:off x="7397875" y="1847850"/>
            <a:ext cx="1746124" cy="329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 rotWithShape="1">
          <a:blip r:embed="rId4"/>
          <a:srcRect l="11090" r="-11089" b="16541"/>
          <a:stretch>
            <a:fillRect/>
          </a:stretch>
        </p:blipFill>
        <p:spPr>
          <a:xfrm>
            <a:off x="-19050" y="3355500"/>
            <a:ext cx="1746125" cy="17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 rotWithShape="1">
          <a:blip r:embed="rId2"/>
          <a:srcRect r="34288" b="26905"/>
          <a:stretch>
            <a:fillRect/>
          </a:stretch>
        </p:blipFill>
        <p:spPr>
          <a:xfrm rot="-5400000">
            <a:off x="6798953" y="-1010729"/>
            <a:ext cx="1603668" cy="41406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Shape 51"/>
          <p:cNvGrpSpPr/>
          <p:nvPr/>
        </p:nvGrpSpPr>
        <p:grpSpPr>
          <a:xfrm>
            <a:off x="615226" y="581250"/>
            <a:ext cx="7913399" cy="3981000"/>
            <a:chOff x="615225" y="581250"/>
            <a:chExt cx="7913399" cy="3981000"/>
          </a:xfrm>
        </p:grpSpPr>
        <p:sp>
          <p:nvSpPr>
            <p:cNvPr id="52" name="Shape 52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53" name="Shape 53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251601" y="1044175"/>
            <a:ext cx="6640799" cy="953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191651" y="2115773"/>
            <a:ext cx="3281699" cy="2152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670801" y="2115773"/>
            <a:ext cx="3281699" cy="2152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3"/>
          <a:srcRect l="57520" b="21764"/>
          <a:stretch>
            <a:fillRect/>
          </a:stretch>
        </p:blipFill>
        <p:spPr>
          <a:xfrm>
            <a:off x="0" y="2380576"/>
            <a:ext cx="1528900" cy="276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4"/>
          <a:srcRect r="35069" b="72214"/>
          <a:stretch>
            <a:fillRect/>
          </a:stretch>
        </p:blipFill>
        <p:spPr>
          <a:xfrm>
            <a:off x="7005675" y="3455208"/>
            <a:ext cx="2147850" cy="168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 rotWithShape="1">
          <a:blip r:embed="rId2"/>
          <a:srcRect l="45000" b="3157"/>
          <a:stretch>
            <a:fillRect/>
          </a:stretch>
        </p:blipFill>
        <p:spPr>
          <a:xfrm>
            <a:off x="-11013" y="1333538"/>
            <a:ext cx="1181275" cy="38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3"/>
          <a:srcRect l="-5401" t="-6270" r="32211" b="6270"/>
          <a:stretch>
            <a:fillRect/>
          </a:stretch>
        </p:blipFill>
        <p:spPr>
          <a:xfrm rot="-5400000" flipH="1">
            <a:off x="6551221" y="1686463"/>
            <a:ext cx="1547006" cy="4851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Shape 62"/>
          <p:cNvGrpSpPr/>
          <p:nvPr/>
        </p:nvGrpSpPr>
        <p:grpSpPr>
          <a:xfrm>
            <a:off x="615226" y="581250"/>
            <a:ext cx="7913399" cy="3981000"/>
            <a:chOff x="615225" y="581250"/>
            <a:chExt cx="7913399" cy="3981000"/>
          </a:xfrm>
        </p:grpSpPr>
        <p:sp>
          <p:nvSpPr>
            <p:cNvPr id="63" name="Shape 6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64" name="Shape 6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251601" y="1044175"/>
            <a:ext cx="6640799" cy="953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176100" y="2127925"/>
            <a:ext cx="2168400" cy="2334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3455676" y="2127925"/>
            <a:ext cx="2168400" cy="2334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5735253" y="2127925"/>
            <a:ext cx="2168400" cy="2334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4"/>
          <a:srcRect l="-13090" t="-8865" r="39793" b="42702"/>
          <a:stretch>
            <a:fillRect/>
          </a:stretch>
        </p:blipFill>
        <p:spPr>
          <a:xfrm rot="-5400000">
            <a:off x="7210424" y="-474958"/>
            <a:ext cx="1600200" cy="307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 rotWithShape="1">
          <a:blip r:embed="rId2"/>
          <a:srcRect l="49259" b="18374"/>
          <a:stretch>
            <a:fillRect/>
          </a:stretch>
        </p:blipFill>
        <p:spPr>
          <a:xfrm rot="5400000">
            <a:off x="602924" y="-826124"/>
            <a:ext cx="1108724" cy="3111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Shape 72"/>
          <p:cNvGrpSpPr/>
          <p:nvPr/>
        </p:nvGrpSpPr>
        <p:grpSpPr>
          <a:xfrm>
            <a:off x="615226" y="581250"/>
            <a:ext cx="7913399" cy="3981000"/>
            <a:chOff x="615225" y="581250"/>
            <a:chExt cx="7913399" cy="3981000"/>
          </a:xfrm>
        </p:grpSpPr>
        <p:sp>
          <p:nvSpPr>
            <p:cNvPr id="73" name="Shape 7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74" name="Shape 7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251601" y="1044175"/>
            <a:ext cx="6640799" cy="4988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000"/>
            </a:lvl1pPr>
            <a:lvl2pPr lvl="1" algn="ctr">
              <a:spcBef>
                <a:spcPts val="0"/>
              </a:spcBef>
              <a:buSzPct val="100000"/>
              <a:defRPr sz="3000"/>
            </a:lvl2pPr>
            <a:lvl3pPr lvl="2" algn="ctr">
              <a:spcBef>
                <a:spcPts val="0"/>
              </a:spcBef>
              <a:buSzPct val="100000"/>
              <a:defRPr sz="3000"/>
            </a:lvl3pPr>
            <a:lvl4pPr lvl="3" algn="ctr">
              <a:spcBef>
                <a:spcPts val="0"/>
              </a:spcBef>
              <a:buSzPct val="100000"/>
              <a:defRPr sz="3000"/>
            </a:lvl4pPr>
            <a:lvl5pPr lvl="4" algn="ctr">
              <a:spcBef>
                <a:spcPts val="0"/>
              </a:spcBef>
              <a:buSzPct val="100000"/>
              <a:defRPr sz="3000"/>
            </a:lvl5pPr>
            <a:lvl6pPr lvl="5" algn="ctr">
              <a:spcBef>
                <a:spcPts val="0"/>
              </a:spcBef>
              <a:buSzPct val="100000"/>
              <a:defRPr sz="3000"/>
            </a:lvl6pPr>
            <a:lvl7pPr lvl="6" algn="ctr">
              <a:spcBef>
                <a:spcPts val="0"/>
              </a:spcBef>
              <a:buSzPct val="100000"/>
              <a:defRPr sz="3000"/>
            </a:lvl7pPr>
            <a:lvl8pPr lvl="7" algn="ctr">
              <a:spcBef>
                <a:spcPts val="0"/>
              </a:spcBef>
              <a:buSzPct val="100000"/>
              <a:defRPr sz="3000"/>
            </a:lvl8pPr>
            <a:lvl9pPr lvl="8" algn="ctr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/>
          <a:srcRect r="17197" b="18533"/>
          <a:stretch>
            <a:fillRect/>
          </a:stretch>
        </p:blipFill>
        <p:spPr>
          <a:xfrm>
            <a:off x="6915151" y="2889624"/>
            <a:ext cx="2228849" cy="2253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 rotWithShape="1">
          <a:blip r:embed="rId2"/>
          <a:srcRect r="17197" b="18533"/>
          <a:stretch>
            <a:fillRect/>
          </a:stretch>
        </p:blipFill>
        <p:spPr>
          <a:xfrm>
            <a:off x="6915151" y="2889624"/>
            <a:ext cx="2228849" cy="22538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Shape 79"/>
          <p:cNvGrpSpPr/>
          <p:nvPr/>
        </p:nvGrpSpPr>
        <p:grpSpPr>
          <a:xfrm>
            <a:off x="615226" y="581250"/>
            <a:ext cx="7913399" cy="3981000"/>
            <a:chOff x="615225" y="581250"/>
            <a:chExt cx="7913399" cy="3981000"/>
          </a:xfrm>
        </p:grpSpPr>
        <p:sp>
          <p:nvSpPr>
            <p:cNvPr id="80" name="Shape 80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81" name="Shape 81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885826" y="3949101"/>
            <a:ext cx="7372499" cy="519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360"/>
              </a:spcBef>
              <a:buSzPct val="100000"/>
              <a:buNone/>
              <a:defRPr sz="1200"/>
            </a:lvl1pPr>
          </a:lstStyle>
          <a:p>
            <a:endParaRPr/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3"/>
          <a:srcRect l="49259" b="18374"/>
          <a:stretch>
            <a:fillRect/>
          </a:stretch>
        </p:blipFill>
        <p:spPr>
          <a:xfrm rot="5400000">
            <a:off x="602924" y="-826124"/>
            <a:ext cx="1108724" cy="311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 rotWithShape="1">
          <a:blip r:embed="rId2"/>
          <a:srcRect r="40695" b="12701"/>
          <a:stretch>
            <a:fillRect/>
          </a:stretch>
        </p:blipFill>
        <p:spPr>
          <a:xfrm>
            <a:off x="7727981" y="1889850"/>
            <a:ext cx="1416019" cy="325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3"/>
          <a:srcRect l="43534" b="9942"/>
          <a:stretch>
            <a:fillRect/>
          </a:stretch>
        </p:blipFill>
        <p:spPr>
          <a:xfrm rot="-5400000" flipH="1">
            <a:off x="7005981" y="-1698167"/>
            <a:ext cx="871538" cy="453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3"/>
          <a:srcRect r="35069" b="2780"/>
          <a:stretch>
            <a:fillRect/>
          </a:stretch>
        </p:blipFill>
        <p:spPr>
          <a:xfrm rot="5400000">
            <a:off x="1414116" y="1821988"/>
            <a:ext cx="1067493" cy="5219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Shape 88"/>
          <p:cNvGrpSpPr/>
          <p:nvPr/>
        </p:nvGrpSpPr>
        <p:grpSpPr>
          <a:xfrm>
            <a:off x="615226" y="581250"/>
            <a:ext cx="7913399" cy="3981000"/>
            <a:chOff x="615225" y="581250"/>
            <a:chExt cx="7913399" cy="3981000"/>
          </a:xfrm>
        </p:grpSpPr>
        <p:sp>
          <p:nvSpPr>
            <p:cNvPr id="89" name="Shape 89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90" name="Shape 90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pic>
        <p:nvPicPr>
          <p:cNvPr id="91" name="Shape 91"/>
          <p:cNvPicPr preferRelativeResize="0"/>
          <p:nvPr/>
        </p:nvPicPr>
        <p:blipFill rotWithShape="1">
          <a:blip r:embed="rId4"/>
          <a:srcRect l="45142" t="-12064" b="21353"/>
          <a:stretch>
            <a:fillRect/>
          </a:stretch>
        </p:blipFill>
        <p:spPr>
          <a:xfrm rot="5400000">
            <a:off x="1156003" y="-1563562"/>
            <a:ext cx="1240819" cy="476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5"/>
          <a:srcRect l="11090" r="-11089" b="16541"/>
          <a:stretch>
            <a:fillRect/>
          </a:stretch>
        </p:blipFill>
        <p:spPr>
          <a:xfrm flipH="1">
            <a:off x="7639050" y="3602475"/>
            <a:ext cx="1504949" cy="1541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plan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 rotWithShape="1">
          <a:blip r:embed="rId2"/>
          <a:srcRect l="43534"/>
          <a:stretch>
            <a:fillRect/>
          </a:stretch>
        </p:blipFill>
        <p:spPr>
          <a:xfrm rot="-5400000" flipH="1">
            <a:off x="5222168" y="-1948649"/>
            <a:ext cx="871538" cy="504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3"/>
          <a:srcRect l="45142" t="-12064" b="21353"/>
          <a:stretch>
            <a:fillRect/>
          </a:stretch>
        </p:blipFill>
        <p:spPr>
          <a:xfrm rot="5400000">
            <a:off x="1298972" y="-1754188"/>
            <a:ext cx="1393031" cy="53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2"/>
          <a:srcRect r="35069" b="2780"/>
          <a:stretch>
            <a:fillRect/>
          </a:stretch>
        </p:blipFill>
        <p:spPr>
          <a:xfrm rot="5400000">
            <a:off x="2842866" y="1821988"/>
            <a:ext cx="1067493" cy="521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4"/>
          <a:srcRect r="20660" b="38811"/>
          <a:stretch>
            <a:fillRect/>
          </a:stretch>
        </p:blipFill>
        <p:spPr>
          <a:xfrm>
            <a:off x="5972175" y="2743150"/>
            <a:ext cx="3171824" cy="240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5"/>
          <a:srcRect r="26809"/>
          <a:stretch>
            <a:fillRect/>
          </a:stretch>
        </p:blipFill>
        <p:spPr>
          <a:xfrm rot="-5400000">
            <a:off x="6629681" y="-1361700"/>
            <a:ext cx="1500188" cy="470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6"/>
          <a:srcRect r="34262" b="14813"/>
          <a:stretch>
            <a:fillRect/>
          </a:stretch>
        </p:blipFill>
        <p:spPr>
          <a:xfrm flipH="1">
            <a:off x="0" y="1209675"/>
            <a:ext cx="2536474" cy="3933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7"/>
          <a:srcRect r="40695" b="12701"/>
          <a:stretch>
            <a:fillRect/>
          </a:stretch>
        </p:blipFill>
        <p:spPr>
          <a:xfrm>
            <a:off x="7548050" y="1476376"/>
            <a:ext cx="1595950" cy="366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plants small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2"/>
          <a:srcRect l="43534"/>
          <a:stretch>
            <a:fillRect/>
          </a:stretch>
        </p:blipFill>
        <p:spPr>
          <a:xfrm rot="-5400000" flipH="1">
            <a:off x="6545325" y="-1294424"/>
            <a:ext cx="577495" cy="3339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3"/>
          <a:srcRect l="45142" t="-12064" b="21353"/>
          <a:stretch>
            <a:fillRect/>
          </a:stretch>
        </p:blipFill>
        <p:spPr>
          <a:xfrm rot="5400000">
            <a:off x="879385" y="-1194737"/>
            <a:ext cx="946331" cy="363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2"/>
          <a:srcRect r="35069" b="2780"/>
          <a:stretch>
            <a:fillRect/>
          </a:stretch>
        </p:blipFill>
        <p:spPr>
          <a:xfrm rot="5400000">
            <a:off x="1576315" y="3301787"/>
            <a:ext cx="591903" cy="2894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/>
          <a:srcRect r="20660" b="38811"/>
          <a:stretch>
            <a:fillRect/>
          </a:stretch>
        </p:blipFill>
        <p:spPr>
          <a:xfrm>
            <a:off x="6973326" y="3500785"/>
            <a:ext cx="2170675" cy="16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5"/>
          <a:srcRect r="26809"/>
          <a:stretch>
            <a:fillRect/>
          </a:stretch>
        </p:blipFill>
        <p:spPr>
          <a:xfrm rot="-5400000">
            <a:off x="7477969" y="-905501"/>
            <a:ext cx="994049" cy="311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6"/>
          <a:srcRect r="34262" b="14813"/>
          <a:stretch>
            <a:fillRect/>
          </a:stretch>
        </p:blipFill>
        <p:spPr>
          <a:xfrm flipH="1">
            <a:off x="0" y="2962275"/>
            <a:ext cx="1406426" cy="218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7"/>
          <a:srcRect r="40695" b="12701"/>
          <a:stretch>
            <a:fillRect/>
          </a:stretch>
        </p:blipFill>
        <p:spPr>
          <a:xfrm>
            <a:off x="8051794" y="2633848"/>
            <a:ext cx="1092207" cy="25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photo as backgroun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-9525" y="-9525"/>
            <a:ext cx="9153599" cy="5153100"/>
          </a:xfrm>
          <a:prstGeom prst="frame">
            <a:avLst>
              <a:gd name="adj1" fmla="val 6469"/>
            </a:avLst>
          </a:prstGeom>
          <a:solidFill>
            <a:srgbClr val="FFFFFF">
              <a:alpha val="50379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2"/>
          <a:srcRect r="17197" b="18533"/>
          <a:stretch>
            <a:fillRect/>
          </a:stretch>
        </p:blipFill>
        <p:spPr>
          <a:xfrm>
            <a:off x="6915151" y="2889624"/>
            <a:ext cx="2228849" cy="225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3"/>
          <a:srcRect l="49259" b="18374"/>
          <a:stretch>
            <a:fillRect/>
          </a:stretch>
        </p:blipFill>
        <p:spPr>
          <a:xfrm rot="5400000">
            <a:off x="602924" y="-826124"/>
            <a:ext cx="1108724" cy="311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251601" y="1044175"/>
            <a:ext cx="6640799" cy="95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251601" y="2122450"/>
            <a:ext cx="6640799" cy="232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2"/>
              </a:buClr>
              <a:buFont typeface="Tinos" panose="02020603050405020304"/>
              <a:buChar char="◉"/>
              <a:defRPr>
                <a:solidFill>
                  <a:schemeClr val="dk2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1pPr>
            <a:lvl2pPr lvl="1">
              <a:spcBef>
                <a:spcPts val="480"/>
              </a:spcBef>
              <a:buClr>
                <a:schemeClr val="dk2"/>
              </a:buClr>
              <a:buFont typeface="Tinos" panose="02020603050405020304"/>
              <a:buChar char="◎"/>
              <a:defRPr>
                <a:solidFill>
                  <a:schemeClr val="dk2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2pPr>
            <a:lvl3pPr lvl="2">
              <a:spcBef>
                <a:spcPts val="480"/>
              </a:spcBef>
              <a:buClr>
                <a:schemeClr val="dk2"/>
              </a:buClr>
              <a:buFont typeface="Tinos" panose="02020603050405020304"/>
              <a:buChar char="○"/>
              <a:defRPr>
                <a:solidFill>
                  <a:schemeClr val="dk2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3pPr>
            <a:lvl4pPr lvl="3">
              <a:spcBef>
                <a:spcPts val="360"/>
              </a:spcBef>
              <a:buClr>
                <a:schemeClr val="dk2"/>
              </a:buClr>
              <a:buFont typeface="Tinos" panose="02020603050405020304"/>
              <a:defRPr>
                <a:solidFill>
                  <a:schemeClr val="dk2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4pPr>
            <a:lvl5pPr lvl="4">
              <a:spcBef>
                <a:spcPts val="360"/>
              </a:spcBef>
              <a:buClr>
                <a:schemeClr val="dk2"/>
              </a:buClr>
              <a:buFont typeface="Tinos" panose="02020603050405020304"/>
              <a:defRPr>
                <a:solidFill>
                  <a:schemeClr val="dk2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5pPr>
            <a:lvl6pPr lvl="5">
              <a:spcBef>
                <a:spcPts val="360"/>
              </a:spcBef>
              <a:buClr>
                <a:schemeClr val="dk2"/>
              </a:buClr>
              <a:buFont typeface="Tinos" panose="02020603050405020304"/>
              <a:defRPr>
                <a:solidFill>
                  <a:schemeClr val="dk2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6pPr>
            <a:lvl7pPr lvl="6">
              <a:spcBef>
                <a:spcPts val="360"/>
              </a:spcBef>
              <a:buClr>
                <a:schemeClr val="dk2"/>
              </a:buClr>
              <a:buFont typeface="Tinos" panose="02020603050405020304"/>
              <a:defRPr>
                <a:solidFill>
                  <a:schemeClr val="dk2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7pPr>
            <a:lvl8pPr lvl="7">
              <a:spcBef>
                <a:spcPts val="360"/>
              </a:spcBef>
              <a:buClr>
                <a:schemeClr val="dk2"/>
              </a:buClr>
              <a:buFont typeface="Tinos" panose="02020603050405020304"/>
              <a:defRPr>
                <a:solidFill>
                  <a:schemeClr val="dk2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8pPr>
            <a:lvl9pPr lvl="8">
              <a:spcBef>
                <a:spcPts val="360"/>
              </a:spcBef>
              <a:buClr>
                <a:schemeClr val="dk2"/>
              </a:buClr>
              <a:buFont typeface="Tinos" panose="02020603050405020304"/>
              <a:defRPr>
                <a:solidFill>
                  <a:schemeClr val="dk2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ctrTitle" idx="4294967295"/>
          </p:nvPr>
        </p:nvSpPr>
        <p:spPr>
          <a:xfrm>
            <a:off x="1275150" y="1773300"/>
            <a:ext cx="6593700" cy="639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altLang="en-GB" sz="6000"/>
              <a:t>...........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subTitle" idx="4294967295"/>
          </p:nvPr>
        </p:nvSpPr>
        <p:spPr>
          <a:xfrm>
            <a:off x="1275150" y="2434747"/>
            <a:ext cx="6593700" cy="1101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lang="en-GB"/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1585914"/>
            <a:ext cx="6867730" cy="308409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1496555" y="3875737"/>
            <a:ext cx="5263179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Phạm Thị Vân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7" t="7363" r="6150" b="54428"/>
          <a:stretch>
            <a:fillRect/>
          </a:stretch>
        </p:blipFill>
        <p:spPr>
          <a:xfrm>
            <a:off x="170595" y="583443"/>
            <a:ext cx="8760155" cy="404314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2"/>
          <a:stretch>
            <a:fillRect/>
          </a:stretch>
        </p:blipFill>
        <p:spPr>
          <a:xfrm>
            <a:off x="109183" y="123610"/>
            <a:ext cx="8761864" cy="50198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sta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</TotalTime>
  <Words>14</Words>
  <Application>Microsoft Office PowerPoint</Application>
  <PresentationFormat>On-screen Show (16:9)</PresentationFormat>
  <Paragraphs>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Playfair Display</vt:lpstr>
      <vt:lpstr>Tahoma</vt:lpstr>
      <vt:lpstr>Times New Roman</vt:lpstr>
      <vt:lpstr>Tinos</vt:lpstr>
      <vt:lpstr>Office Theme</vt:lpstr>
      <vt:lpstr>Constance template</vt:lpstr>
      <vt:lpstr>...........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PC</cp:lastModifiedBy>
  <cp:revision>72</cp:revision>
  <dcterms:created xsi:type="dcterms:W3CDTF">2020-08-07T01:41:00Z</dcterms:created>
  <dcterms:modified xsi:type="dcterms:W3CDTF">2025-09-25T02:25:47Z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