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C47A0-FDE2-497F-80C4-4EA7EED4BF5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672B9-20C9-47FD-9BAC-3A8C6FFDC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2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1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8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2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7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8213D-CDC8-4949-96E6-C78F2FC58CB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E9880-290D-45AD-8B78-F47BA185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2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7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image" Target="../media/image9.svg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CC7439-1F00-0D7B-798F-FE1970F1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856349C2-8FB3-FF17-B2F7-85E976FAE6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007" y="2637143"/>
            <a:ext cx="2287941" cy="42208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41F013-7CD8-A17B-014A-258621845D4E}"/>
              </a:ext>
            </a:extLst>
          </p:cNvPr>
          <p:cNvGrpSpPr/>
          <p:nvPr/>
        </p:nvGrpSpPr>
        <p:grpSpPr>
          <a:xfrm>
            <a:off x="483326" y="0"/>
            <a:ext cx="11821047" cy="4873578"/>
            <a:chOff x="5763895" y="13672784"/>
            <a:chExt cx="14575424" cy="48735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1755EC-6D9A-2749-2BD2-27DBC518DE88}"/>
                </a:ext>
              </a:extLst>
            </p:cNvPr>
            <p:cNvSpPr txBox="1"/>
            <p:nvPr/>
          </p:nvSpPr>
          <p:spPr>
            <a:xfrm>
              <a:off x="7478183" y="13672784"/>
              <a:ext cx="11450968" cy="487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2.LÃNH THỔ VÀ ĐƠN VỊ HÀNH CHÍNH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8C8DF5-541E-90D0-716C-7AE933D7FF65}"/>
                </a:ext>
              </a:extLst>
            </p:cNvPr>
            <p:cNvSpPr txBox="1"/>
            <p:nvPr/>
          </p:nvSpPr>
          <p:spPr>
            <a:xfrm>
              <a:off x="5763895" y="13683745"/>
              <a:ext cx="14575424" cy="334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66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 VÀ </a:t>
              </a:r>
              <a:r>
                <a:rPr lang="en-US" sz="8800" b="1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33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 </a:t>
              </a:r>
              <a:r>
                <a:rPr kumimoji="0" lang="en-US" sz="8800" b="1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FF66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3E4DE63-36EC-1654-9E77-AF2CA6A63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4353" y="4183692"/>
            <a:ext cx="2470020" cy="26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722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A44D7EE6-BC0B-4060-823C-FC665DA81CA6}"/>
              </a:ext>
            </a:extLst>
          </p:cNvPr>
          <p:cNvSpPr/>
          <p:nvPr/>
        </p:nvSpPr>
        <p:spPr>
          <a:xfrm rot="5400000">
            <a:off x="-4248844" y="491539"/>
            <a:ext cx="8961399" cy="7080096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654035B-CE65-4B8F-9A07-8B0D96AC7F35}"/>
              </a:ext>
            </a:extLst>
          </p:cNvPr>
          <p:cNvSpPr/>
          <p:nvPr/>
        </p:nvSpPr>
        <p:spPr>
          <a:xfrm rot="5400000">
            <a:off x="-3799732" y="846366"/>
            <a:ext cx="8063174" cy="637043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6312634" y="6488668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332510" y="1122402"/>
            <a:ext cx="3230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3, em hãy: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774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tả hình dạng lãnh thổ phần đất liền của Việt Nam.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975318"/>
            <a:ext cx="363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số lượng đơn vị hành chính và kể tên một số tỉnh, thành phố trực thuộc Trung ương của nước ta.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0E017C-214F-427A-B68F-66E8D6F8B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000" y="84319"/>
            <a:ext cx="914400" cy="1204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DAFCD-CACE-E778-7AC3-19C02709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43" y="154379"/>
            <a:ext cx="7742711" cy="62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CF8A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67363">
            <a:off x="8454610" y="187562"/>
            <a:ext cx="3802666" cy="3281503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22083">
            <a:off x="4955734" y="421569"/>
            <a:ext cx="3449174" cy="271702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756883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66854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5305749" y="1023391"/>
            <a:ext cx="2824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8762929" y="962906"/>
            <a:ext cx="31926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Lãnh thổ Việt Nam gồm vùng đất, vùng trời và vùng biển.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1F165-82AE-2330-6262-73B171192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378" y="0"/>
            <a:ext cx="495839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F4F62-DBC5-8C23-76AD-CDF7461DB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8249">
            <a:off x="5470037" y="3456671"/>
            <a:ext cx="3217262" cy="3475025"/>
          </a:xfrm>
          <a:prstGeom prst="rect">
            <a:avLst/>
          </a:prstGeom>
        </p:spPr>
      </p:pic>
      <p:pic>
        <p:nvPicPr>
          <p:cNvPr id="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3228B022-AF43-80C9-5AB6-58266945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2326" y="3262638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70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CF8A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67363">
            <a:off x="6946594" y="-385065"/>
            <a:ext cx="5400298" cy="361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7143691" y="366781"/>
            <a:ext cx="48050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đất của nước ta gồm toàn bộ phần đất liền và các đảo, quần đảo trên Biển Đông, có tổng diện tích hơn 331 nghìn km².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1F165-82AE-2330-6262-73B171192F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13435" y="0"/>
            <a:ext cx="6582474" cy="6858000"/>
          </a:xfrm>
          <a:prstGeom prst="rect">
            <a:avLst/>
          </a:prstGeom>
        </p:spPr>
      </p:pic>
      <p:pic>
        <p:nvPicPr>
          <p:cNvPr id="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3228B022-AF43-80C9-5AB6-58266945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1634" y="324899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vietnam with black background&#10;&#10;Description automatically generated">
            <a:extLst>
              <a:ext uri="{FF2B5EF4-FFF2-40B4-BE49-F238E27FC236}">
                <a16:creationId xmlns:a16="http://schemas.microsoft.com/office/drawing/2014/main" id="{ECAF20DC-F11F-2740-0A54-0C18E265B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816" y="0"/>
            <a:ext cx="7734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C13AA-AB6B-D957-F99F-A0A027B4F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61" b="98734" l="0" r="97600">
                        <a14:foregroundMark x1="7200" y1="35443" x2="72000" y2="60759"/>
                        <a14:foregroundMark x1="13600" y1="18987" x2="85600" y2="41772"/>
                        <a14:foregroundMark x1="35200" y1="11392" x2="92800" y2="40506"/>
                        <a14:foregroundMark x1="92800" y1="40506" x2="97600" y2="40506"/>
                        <a14:foregroundMark x1="47200" y1="11392" x2="87200" y2="36709"/>
                        <a14:foregroundMark x1="87200" y1="36709" x2="87200" y2="36709"/>
                        <a14:foregroundMark x1="800" y1="64557" x2="65600" y2="74684"/>
                        <a14:foregroundMark x1="10400" y1="77215" x2="52800" y2="78481"/>
                        <a14:foregroundMark x1="52800" y1="78481" x2="53600" y2="77215"/>
                        <a14:foregroundMark x1="59200" y1="12658" x2="92000" y2="44304"/>
                        <a14:foregroundMark x1="69600" y1="18987" x2="92000" y2="49367"/>
                        <a14:foregroundMark x1="77600" y1="20253" x2="97600" y2="41772"/>
                        <a14:foregroundMark x1="37600" y1="82278" x2="0" y2="98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704" y="2684272"/>
            <a:ext cx="1190625" cy="752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C5028D-42BF-6F5B-FA51-4832D7A19B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1" b="95146" l="2439" r="96748">
                        <a14:foregroundMark x1="24390" y1="30583" x2="8130" y2="95146"/>
                        <a14:foregroundMark x1="7724" y1="89320" x2="75203" y2="85922"/>
                        <a14:foregroundMark x1="84553" y1="17961" x2="85366" y2="66019"/>
                        <a14:foregroundMark x1="85366" y1="66019" x2="84146" y2="69417"/>
                        <a14:foregroundMark x1="89837" y1="21359" x2="96748" y2="58738"/>
                        <a14:foregroundMark x1="96748" y1="58738" x2="95122" y2="59709"/>
                        <a14:foregroundMark x1="63008" y1="7282" x2="94309" y2="6796"/>
                        <a14:foregroundMark x1="94309" y1="6796" x2="96341" y2="6796"/>
                        <a14:foregroundMark x1="11789" y1="53883" x2="2439" y2="90777"/>
                        <a14:foregroundMark x1="2439" y1="90777" x2="5285" y2="91748"/>
                        <a14:foregroundMark x1="87398" y1="8738" x2="94309" y2="17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377" y="4713453"/>
            <a:ext cx="2343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98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CF8A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67363">
            <a:off x="6946594" y="-385065"/>
            <a:ext cx="5400298" cy="361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7143691" y="613003"/>
            <a:ext cx="48050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biển nước ta có diện tích khoảng </a:t>
            </a:r>
            <a:endParaRPr lang="en-US" altLang="en-US" sz="36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vi-VN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triệu km².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1F165-82AE-2330-6262-73B171192F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13435" y="0"/>
            <a:ext cx="6582474" cy="6858000"/>
          </a:xfrm>
          <a:prstGeom prst="rect">
            <a:avLst/>
          </a:prstGeom>
        </p:spPr>
      </p:pic>
      <p:pic>
        <p:nvPicPr>
          <p:cNvPr id="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3228B022-AF43-80C9-5AB6-58266945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1634" y="324899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map of the country&#10;&#10;Description automatically generated">
            <a:extLst>
              <a:ext uri="{FF2B5EF4-FFF2-40B4-BE49-F238E27FC236}">
                <a16:creationId xmlns:a16="http://schemas.microsoft.com/office/drawing/2014/main" id="{F9938CAC-DDEE-66A5-E9FA-C345BDF877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13" y="0"/>
            <a:ext cx="6614900" cy="69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CF8A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1F165-82AE-2330-6262-73B171192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378" y="0"/>
            <a:ext cx="495839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F4F62-DBC5-8C23-76AD-CDF7461DB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8249">
            <a:off x="5470037" y="3456671"/>
            <a:ext cx="3217262" cy="347502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C0EAF0B-790C-1F60-1627-6CA0C1048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67363">
            <a:off x="8528191" y="142442"/>
            <a:ext cx="3736145" cy="3338139"/>
          </a:xfrm>
          <a:prstGeom prst="rect">
            <a:avLst/>
          </a:prstGeom>
        </p:spPr>
      </p:pic>
      <p:sp>
        <p:nvSpPr>
          <p:cNvPr id="3" name="Graphic 19">
            <a:extLst>
              <a:ext uri="{FF2B5EF4-FFF2-40B4-BE49-F238E27FC236}">
                <a16:creationId xmlns:a16="http://schemas.microsoft.com/office/drawing/2014/main" id="{31F31096-D176-B97B-EE40-8703A3C7C457}"/>
              </a:ext>
            </a:extLst>
          </p:cNvPr>
          <p:cNvSpPr/>
          <p:nvPr/>
        </p:nvSpPr>
        <p:spPr>
          <a:xfrm rot="21322083">
            <a:off x="4221830" y="235359"/>
            <a:ext cx="4175547" cy="2932911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Graphic 19">
            <a:extLst>
              <a:ext uri="{FF2B5EF4-FFF2-40B4-BE49-F238E27FC236}">
                <a16:creationId xmlns:a16="http://schemas.microsoft.com/office/drawing/2014/main" id="{3093B7C9-42AC-24EE-AC3B-8BE69DD80A6A}"/>
              </a:ext>
            </a:extLst>
          </p:cNvPr>
          <p:cNvSpPr/>
          <p:nvPr/>
        </p:nvSpPr>
        <p:spPr>
          <a:xfrm rot="18232085">
            <a:off x="6756883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Graphic 19">
            <a:extLst>
              <a:ext uri="{FF2B5EF4-FFF2-40B4-BE49-F238E27FC236}">
                <a16:creationId xmlns:a16="http://schemas.microsoft.com/office/drawing/2014/main" id="{7939EA2B-0BB2-0EC3-D96A-DA8AB9FAD200}"/>
              </a:ext>
            </a:extLst>
          </p:cNvPr>
          <p:cNvSpPr/>
          <p:nvPr/>
        </p:nvSpPr>
        <p:spPr>
          <a:xfrm rot="18232085">
            <a:off x="6566854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21B23-2E69-0AAB-FFEF-C2CC330BFBEC}"/>
              </a:ext>
            </a:extLst>
          </p:cNvPr>
          <p:cNvSpPr txBox="1"/>
          <p:nvPr/>
        </p:nvSpPr>
        <p:spPr>
          <a:xfrm>
            <a:off x="4831307" y="873265"/>
            <a:ext cx="32481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 vị hành chính: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72EC59-6377-F424-44F4-67A976EDD6EC}"/>
              </a:ext>
            </a:extLst>
          </p:cNvPr>
          <p:cNvSpPr txBox="1"/>
          <p:nvPr/>
        </p:nvSpPr>
        <p:spPr>
          <a:xfrm rot="305328">
            <a:off x="8816555" y="842179"/>
            <a:ext cx="31389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Nam có 63 tỉnh, thành phố trực thuộc Trung ương.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C528207-824D-E3F4-CF51-1D101D30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2326" y="3262638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76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6CF8A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1F165-82AE-2330-6262-73B171192F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4378" y="0"/>
            <a:ext cx="611845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C0EAF0B-790C-1F60-1627-6CA0C104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67363">
            <a:off x="6070259" y="-242227"/>
            <a:ext cx="6054713" cy="4613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72EC59-6377-F424-44F4-67A976EDD6EC}"/>
              </a:ext>
            </a:extLst>
          </p:cNvPr>
          <p:cNvSpPr txBox="1"/>
          <p:nvPr/>
        </p:nvSpPr>
        <p:spPr>
          <a:xfrm rot="305328">
            <a:off x="6643287" y="710569"/>
            <a:ext cx="47999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rong đó, 5 thành phố trực thuộc Trung ương là Hà Nội, Hải Phòng, Đà Nẵng, Thành phố Hồ Chí Minh và Cần Thơ.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C528207-824D-E3F4-CF51-1D101D30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0069" y="3071199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4F6F2-A265-DE3C-4FD8-E9912659D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89" b="89888" l="2564" r="89744">
                        <a14:foregroundMark x1="19231" y1="22472" x2="10256" y2="38202"/>
                        <a14:foregroundMark x1="2564" y1="51685" x2="50000" y2="60674"/>
                        <a14:foregroundMark x1="82051" y1="40449" x2="82051" y2="49438"/>
                        <a14:foregroundMark x1="26923" y1="26966" x2="44872" y2="30337"/>
                        <a14:foregroundMark x1="14103" y1="40449" x2="64103" y2="57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980" y="562187"/>
            <a:ext cx="742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1FFC3B-D711-FBA3-ED61-2BD090B643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375" r="97917">
                        <a14:foregroundMark x1="79167" y1="50000" x2="82292" y2="44000"/>
                        <a14:foregroundMark x1="82292" y1="56000" x2="97917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9880" y="952642"/>
            <a:ext cx="914400" cy="476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5B6C76-257C-AC0B-4708-234478678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24" b="85714" l="0" r="92708">
                        <a14:foregroundMark x1="14583" y1="52381" x2="80208" y2="45238"/>
                        <a14:foregroundMark x1="80208" y1="45238" x2="80208" y2="45238"/>
                        <a14:foregroundMark x1="17708" y1="38095" x2="80208" y2="30952"/>
                        <a14:foregroundMark x1="80208" y1="30952" x2="82292" y2="30952"/>
                        <a14:foregroundMark x1="0" y1="35714" x2="55208" y2="69048"/>
                        <a14:foregroundMark x1="1042" y1="69048" x2="92708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256" y="2887781"/>
            <a:ext cx="914400" cy="400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64727F-2AE5-4998-BF5A-AEF3F4D5F0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8679" l="2206" r="89706">
                        <a14:foregroundMark x1="2206" y1="30189" x2="83824" y2="52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550" y="5032681"/>
            <a:ext cx="1295400" cy="5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3789AC-3858-A311-DBBA-92BBEEACDF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7500" l="3371" r="92135">
                        <a14:foregroundMark x1="10112" y1="53125" x2="92135" y2="71875"/>
                        <a14:foregroundMark x1="3371" y1="12500" x2="50562" y2="3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534" y="5419298"/>
            <a:ext cx="84772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odern city animation | Animation design, Motion graphics design, Motion  graphics inspir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6DB3B-1203-E526-1067-180B7A8968D3}"/>
              </a:ext>
            </a:extLst>
          </p:cNvPr>
          <p:cNvSpPr txBox="1"/>
          <p:nvPr/>
        </p:nvSpPr>
        <p:spPr>
          <a:xfrm>
            <a:off x="1516154" y="0"/>
            <a:ext cx="953796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115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DỤNG</a:t>
            </a:r>
            <a:endParaRPr kumimoji="0" lang="en-US" sz="115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68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78850E-E841-40C9-8F4D-9051FCDF8429}"/>
              </a:ext>
            </a:extLst>
          </p:cNvPr>
          <p:cNvSpPr/>
          <p:nvPr/>
        </p:nvSpPr>
        <p:spPr>
          <a:xfrm>
            <a:off x="85060" y="381000"/>
            <a:ext cx="8601740" cy="5105400"/>
          </a:xfrm>
          <a:custGeom>
            <a:avLst/>
            <a:gdLst>
              <a:gd name="connsiteX0" fmla="*/ 0 w 8601740"/>
              <a:gd name="connsiteY0" fmla="*/ 850917 h 5105400"/>
              <a:gd name="connsiteX1" fmla="*/ 850917 w 8601740"/>
              <a:gd name="connsiteY1" fmla="*/ 0 h 5105400"/>
              <a:gd name="connsiteX2" fmla="*/ 1494908 w 8601740"/>
              <a:gd name="connsiteY2" fmla="*/ 0 h 5105400"/>
              <a:gd name="connsiteX3" fmla="*/ 1931902 w 8601740"/>
              <a:gd name="connsiteY3" fmla="*/ 0 h 5105400"/>
              <a:gd name="connsiteX4" fmla="*/ 2368896 w 8601740"/>
              <a:gd name="connsiteY4" fmla="*/ 0 h 5105400"/>
              <a:gd name="connsiteX5" fmla="*/ 2943888 w 8601740"/>
              <a:gd name="connsiteY5" fmla="*/ 0 h 5105400"/>
              <a:gd name="connsiteX6" fmla="*/ 3656879 w 8601740"/>
              <a:gd name="connsiteY6" fmla="*/ 0 h 5105400"/>
              <a:gd name="connsiteX7" fmla="*/ 4162872 w 8601740"/>
              <a:gd name="connsiteY7" fmla="*/ 0 h 5105400"/>
              <a:gd name="connsiteX8" fmla="*/ 4530867 w 8601740"/>
              <a:gd name="connsiteY8" fmla="*/ 0 h 5105400"/>
              <a:gd name="connsiteX9" fmla="*/ 5105859 w 8601740"/>
              <a:gd name="connsiteY9" fmla="*/ 0 h 5105400"/>
              <a:gd name="connsiteX10" fmla="*/ 5680851 w 8601740"/>
              <a:gd name="connsiteY10" fmla="*/ 0 h 5105400"/>
              <a:gd name="connsiteX11" fmla="*/ 6324842 w 8601740"/>
              <a:gd name="connsiteY11" fmla="*/ 0 h 5105400"/>
              <a:gd name="connsiteX12" fmla="*/ 6692837 w 8601740"/>
              <a:gd name="connsiteY12" fmla="*/ 0 h 5105400"/>
              <a:gd name="connsiteX13" fmla="*/ 7060832 w 8601740"/>
              <a:gd name="connsiteY13" fmla="*/ 0 h 5105400"/>
              <a:gd name="connsiteX14" fmla="*/ 7750823 w 8601740"/>
              <a:gd name="connsiteY14" fmla="*/ 0 h 5105400"/>
              <a:gd name="connsiteX15" fmla="*/ 8601740 w 8601740"/>
              <a:gd name="connsiteY15" fmla="*/ 850917 h 5105400"/>
              <a:gd name="connsiteX16" fmla="*/ 8601740 w 8601740"/>
              <a:gd name="connsiteY16" fmla="*/ 1452214 h 5105400"/>
              <a:gd name="connsiteX17" fmla="*/ 8601740 w 8601740"/>
              <a:gd name="connsiteY17" fmla="*/ 2019475 h 5105400"/>
              <a:gd name="connsiteX18" fmla="*/ 8601740 w 8601740"/>
              <a:gd name="connsiteY18" fmla="*/ 2552700 h 5105400"/>
              <a:gd name="connsiteX19" fmla="*/ 8601740 w 8601740"/>
              <a:gd name="connsiteY19" fmla="*/ 3051890 h 5105400"/>
              <a:gd name="connsiteX20" fmla="*/ 8601740 w 8601740"/>
              <a:gd name="connsiteY20" fmla="*/ 3653186 h 5105400"/>
              <a:gd name="connsiteX21" fmla="*/ 8601740 w 8601740"/>
              <a:gd name="connsiteY21" fmla="*/ 4254483 h 5105400"/>
              <a:gd name="connsiteX22" fmla="*/ 7750823 w 8601740"/>
              <a:gd name="connsiteY22" fmla="*/ 5105400 h 5105400"/>
              <a:gd name="connsiteX23" fmla="*/ 7106832 w 8601740"/>
              <a:gd name="connsiteY23" fmla="*/ 5105400 h 5105400"/>
              <a:gd name="connsiteX24" fmla="*/ 6669838 w 8601740"/>
              <a:gd name="connsiteY24" fmla="*/ 5105400 h 5105400"/>
              <a:gd name="connsiteX25" fmla="*/ 6301843 w 8601740"/>
              <a:gd name="connsiteY25" fmla="*/ 5105400 h 5105400"/>
              <a:gd name="connsiteX26" fmla="*/ 5726851 w 8601740"/>
              <a:gd name="connsiteY26" fmla="*/ 5105400 h 5105400"/>
              <a:gd name="connsiteX27" fmla="*/ 5289857 w 8601740"/>
              <a:gd name="connsiteY27" fmla="*/ 5105400 h 5105400"/>
              <a:gd name="connsiteX28" fmla="*/ 4714864 w 8601740"/>
              <a:gd name="connsiteY28" fmla="*/ 5105400 h 5105400"/>
              <a:gd name="connsiteX29" fmla="*/ 4208871 w 8601740"/>
              <a:gd name="connsiteY29" fmla="*/ 5105400 h 5105400"/>
              <a:gd name="connsiteX30" fmla="*/ 3564880 w 8601740"/>
              <a:gd name="connsiteY30" fmla="*/ 5105400 h 5105400"/>
              <a:gd name="connsiteX31" fmla="*/ 2851890 w 8601740"/>
              <a:gd name="connsiteY31" fmla="*/ 5105400 h 5105400"/>
              <a:gd name="connsiteX32" fmla="*/ 2138899 w 8601740"/>
              <a:gd name="connsiteY32" fmla="*/ 5105400 h 5105400"/>
              <a:gd name="connsiteX33" fmla="*/ 1494908 w 8601740"/>
              <a:gd name="connsiteY33" fmla="*/ 5105400 h 5105400"/>
              <a:gd name="connsiteX34" fmla="*/ 850917 w 8601740"/>
              <a:gd name="connsiteY34" fmla="*/ 5105400 h 5105400"/>
              <a:gd name="connsiteX35" fmla="*/ 0 w 8601740"/>
              <a:gd name="connsiteY35" fmla="*/ 4254483 h 5105400"/>
              <a:gd name="connsiteX36" fmla="*/ 0 w 8601740"/>
              <a:gd name="connsiteY36" fmla="*/ 3653186 h 5105400"/>
              <a:gd name="connsiteX37" fmla="*/ 0 w 8601740"/>
              <a:gd name="connsiteY37" fmla="*/ 3119961 h 5105400"/>
              <a:gd name="connsiteX38" fmla="*/ 0 w 8601740"/>
              <a:gd name="connsiteY38" fmla="*/ 2552700 h 5105400"/>
              <a:gd name="connsiteX39" fmla="*/ 0 w 8601740"/>
              <a:gd name="connsiteY39" fmla="*/ 1951403 h 5105400"/>
              <a:gd name="connsiteX40" fmla="*/ 0 w 8601740"/>
              <a:gd name="connsiteY40" fmla="*/ 85091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01740" h="5105400" fill="none" extrusionOk="0">
                <a:moveTo>
                  <a:pt x="0" y="850917"/>
                </a:moveTo>
                <a:cubicBezTo>
                  <a:pt x="-27603" y="402128"/>
                  <a:pt x="301017" y="-17841"/>
                  <a:pt x="850917" y="0"/>
                </a:cubicBezTo>
                <a:cubicBezTo>
                  <a:pt x="1149572" y="-18571"/>
                  <a:pt x="1176850" y="38428"/>
                  <a:pt x="1494908" y="0"/>
                </a:cubicBezTo>
                <a:cubicBezTo>
                  <a:pt x="1812966" y="-38428"/>
                  <a:pt x="1782590" y="20592"/>
                  <a:pt x="1931902" y="0"/>
                </a:cubicBezTo>
                <a:cubicBezTo>
                  <a:pt x="2081214" y="-20592"/>
                  <a:pt x="2210772" y="37214"/>
                  <a:pt x="2368896" y="0"/>
                </a:cubicBezTo>
                <a:cubicBezTo>
                  <a:pt x="2527020" y="-37214"/>
                  <a:pt x="2712471" y="59346"/>
                  <a:pt x="2943888" y="0"/>
                </a:cubicBezTo>
                <a:cubicBezTo>
                  <a:pt x="3175305" y="-59346"/>
                  <a:pt x="3453829" y="10917"/>
                  <a:pt x="3656879" y="0"/>
                </a:cubicBezTo>
                <a:cubicBezTo>
                  <a:pt x="3859929" y="-10917"/>
                  <a:pt x="3926554" y="24956"/>
                  <a:pt x="4162872" y="0"/>
                </a:cubicBezTo>
                <a:cubicBezTo>
                  <a:pt x="4399190" y="-24956"/>
                  <a:pt x="4392553" y="25719"/>
                  <a:pt x="4530867" y="0"/>
                </a:cubicBezTo>
                <a:cubicBezTo>
                  <a:pt x="4669181" y="-25719"/>
                  <a:pt x="4857157" y="57868"/>
                  <a:pt x="5105859" y="0"/>
                </a:cubicBezTo>
                <a:cubicBezTo>
                  <a:pt x="5354561" y="-57868"/>
                  <a:pt x="5551511" y="47823"/>
                  <a:pt x="5680851" y="0"/>
                </a:cubicBezTo>
                <a:cubicBezTo>
                  <a:pt x="5810191" y="-47823"/>
                  <a:pt x="6045237" y="53886"/>
                  <a:pt x="6324842" y="0"/>
                </a:cubicBezTo>
                <a:cubicBezTo>
                  <a:pt x="6604447" y="-53886"/>
                  <a:pt x="6616626" y="15426"/>
                  <a:pt x="6692837" y="0"/>
                </a:cubicBezTo>
                <a:cubicBezTo>
                  <a:pt x="6769049" y="-15426"/>
                  <a:pt x="6899013" y="14525"/>
                  <a:pt x="7060832" y="0"/>
                </a:cubicBezTo>
                <a:cubicBezTo>
                  <a:pt x="7222651" y="-14525"/>
                  <a:pt x="7567092" y="29475"/>
                  <a:pt x="7750823" y="0"/>
                </a:cubicBezTo>
                <a:cubicBezTo>
                  <a:pt x="8139727" y="58358"/>
                  <a:pt x="8589874" y="438264"/>
                  <a:pt x="8601740" y="850917"/>
                </a:cubicBezTo>
                <a:cubicBezTo>
                  <a:pt x="8631708" y="1046258"/>
                  <a:pt x="8561619" y="1243092"/>
                  <a:pt x="8601740" y="1452214"/>
                </a:cubicBezTo>
                <a:cubicBezTo>
                  <a:pt x="8641861" y="1661336"/>
                  <a:pt x="8568455" y="1899133"/>
                  <a:pt x="8601740" y="2019475"/>
                </a:cubicBezTo>
                <a:cubicBezTo>
                  <a:pt x="8635025" y="2139817"/>
                  <a:pt x="8580310" y="2406300"/>
                  <a:pt x="8601740" y="2552700"/>
                </a:cubicBezTo>
                <a:cubicBezTo>
                  <a:pt x="8623170" y="2699100"/>
                  <a:pt x="8550794" y="2820631"/>
                  <a:pt x="8601740" y="3051890"/>
                </a:cubicBezTo>
                <a:cubicBezTo>
                  <a:pt x="8652686" y="3283149"/>
                  <a:pt x="8587771" y="3481560"/>
                  <a:pt x="8601740" y="3653186"/>
                </a:cubicBezTo>
                <a:cubicBezTo>
                  <a:pt x="8615709" y="3824812"/>
                  <a:pt x="8576510" y="4056476"/>
                  <a:pt x="8601740" y="4254483"/>
                </a:cubicBezTo>
                <a:cubicBezTo>
                  <a:pt x="8624047" y="4655661"/>
                  <a:pt x="8168628" y="5119171"/>
                  <a:pt x="7750823" y="5105400"/>
                </a:cubicBezTo>
                <a:cubicBezTo>
                  <a:pt x="7468005" y="5129325"/>
                  <a:pt x="7362148" y="5068765"/>
                  <a:pt x="7106832" y="5105400"/>
                </a:cubicBezTo>
                <a:cubicBezTo>
                  <a:pt x="6851516" y="5142035"/>
                  <a:pt x="6836691" y="5054926"/>
                  <a:pt x="6669838" y="5105400"/>
                </a:cubicBezTo>
                <a:cubicBezTo>
                  <a:pt x="6502985" y="5155874"/>
                  <a:pt x="6376031" y="5070582"/>
                  <a:pt x="6301843" y="5105400"/>
                </a:cubicBezTo>
                <a:cubicBezTo>
                  <a:pt x="6227655" y="5140218"/>
                  <a:pt x="5915516" y="5072140"/>
                  <a:pt x="5726851" y="5105400"/>
                </a:cubicBezTo>
                <a:cubicBezTo>
                  <a:pt x="5538186" y="5138660"/>
                  <a:pt x="5460374" y="5058011"/>
                  <a:pt x="5289857" y="5105400"/>
                </a:cubicBezTo>
                <a:cubicBezTo>
                  <a:pt x="5119340" y="5152789"/>
                  <a:pt x="4988331" y="5105313"/>
                  <a:pt x="4714864" y="5105400"/>
                </a:cubicBezTo>
                <a:cubicBezTo>
                  <a:pt x="4441397" y="5105487"/>
                  <a:pt x="4363339" y="5067940"/>
                  <a:pt x="4208871" y="5105400"/>
                </a:cubicBezTo>
                <a:cubicBezTo>
                  <a:pt x="4054403" y="5142860"/>
                  <a:pt x="3771870" y="5052259"/>
                  <a:pt x="3564880" y="5105400"/>
                </a:cubicBezTo>
                <a:cubicBezTo>
                  <a:pt x="3357890" y="5158541"/>
                  <a:pt x="3157600" y="5055700"/>
                  <a:pt x="2851890" y="5105400"/>
                </a:cubicBezTo>
                <a:cubicBezTo>
                  <a:pt x="2546180" y="5155100"/>
                  <a:pt x="2457849" y="5037466"/>
                  <a:pt x="2138899" y="5105400"/>
                </a:cubicBezTo>
                <a:cubicBezTo>
                  <a:pt x="1819949" y="5173334"/>
                  <a:pt x="1634643" y="5054047"/>
                  <a:pt x="1494908" y="5105400"/>
                </a:cubicBezTo>
                <a:cubicBezTo>
                  <a:pt x="1355173" y="5156753"/>
                  <a:pt x="1065417" y="5044222"/>
                  <a:pt x="850917" y="5105400"/>
                </a:cubicBezTo>
                <a:cubicBezTo>
                  <a:pt x="400179" y="5083836"/>
                  <a:pt x="-76216" y="4665012"/>
                  <a:pt x="0" y="4254483"/>
                </a:cubicBezTo>
                <a:cubicBezTo>
                  <a:pt x="-2208" y="3982636"/>
                  <a:pt x="43184" y="3785020"/>
                  <a:pt x="0" y="3653186"/>
                </a:cubicBezTo>
                <a:cubicBezTo>
                  <a:pt x="-43184" y="3521352"/>
                  <a:pt x="12018" y="3341595"/>
                  <a:pt x="0" y="3119961"/>
                </a:cubicBezTo>
                <a:cubicBezTo>
                  <a:pt x="-12018" y="2898327"/>
                  <a:pt x="51384" y="2794939"/>
                  <a:pt x="0" y="2552700"/>
                </a:cubicBezTo>
                <a:cubicBezTo>
                  <a:pt x="-51384" y="2310461"/>
                  <a:pt x="12993" y="2164210"/>
                  <a:pt x="0" y="1951403"/>
                </a:cubicBezTo>
                <a:cubicBezTo>
                  <a:pt x="-12993" y="1738596"/>
                  <a:pt x="104452" y="1075463"/>
                  <a:pt x="0" y="850917"/>
                </a:cubicBezTo>
                <a:close/>
              </a:path>
              <a:path w="8601740" h="5105400" stroke="0" extrusionOk="0">
                <a:moveTo>
                  <a:pt x="0" y="850917"/>
                </a:moveTo>
                <a:cubicBezTo>
                  <a:pt x="123663" y="411878"/>
                  <a:pt x="452168" y="-52315"/>
                  <a:pt x="850917" y="0"/>
                </a:cubicBezTo>
                <a:cubicBezTo>
                  <a:pt x="1037598" y="-50344"/>
                  <a:pt x="1324219" y="60751"/>
                  <a:pt x="1563907" y="0"/>
                </a:cubicBezTo>
                <a:cubicBezTo>
                  <a:pt x="1803595" y="-60751"/>
                  <a:pt x="1826297" y="28506"/>
                  <a:pt x="1931902" y="0"/>
                </a:cubicBezTo>
                <a:cubicBezTo>
                  <a:pt x="2037507" y="-28506"/>
                  <a:pt x="2430066" y="24735"/>
                  <a:pt x="2644893" y="0"/>
                </a:cubicBezTo>
                <a:cubicBezTo>
                  <a:pt x="2859720" y="-24735"/>
                  <a:pt x="2978745" y="49636"/>
                  <a:pt x="3288884" y="0"/>
                </a:cubicBezTo>
                <a:cubicBezTo>
                  <a:pt x="3599023" y="-49636"/>
                  <a:pt x="3681994" y="52793"/>
                  <a:pt x="3932875" y="0"/>
                </a:cubicBezTo>
                <a:cubicBezTo>
                  <a:pt x="4183756" y="-52793"/>
                  <a:pt x="4379154" y="13885"/>
                  <a:pt x="4576866" y="0"/>
                </a:cubicBezTo>
                <a:cubicBezTo>
                  <a:pt x="4774578" y="-13885"/>
                  <a:pt x="5128995" y="3084"/>
                  <a:pt x="5289857" y="0"/>
                </a:cubicBezTo>
                <a:cubicBezTo>
                  <a:pt x="5450719" y="-3084"/>
                  <a:pt x="5615879" y="24947"/>
                  <a:pt x="5864849" y="0"/>
                </a:cubicBezTo>
                <a:cubicBezTo>
                  <a:pt x="6113819" y="-24947"/>
                  <a:pt x="6101405" y="38885"/>
                  <a:pt x="6232844" y="0"/>
                </a:cubicBezTo>
                <a:cubicBezTo>
                  <a:pt x="6364284" y="-38885"/>
                  <a:pt x="6616402" y="37465"/>
                  <a:pt x="6876835" y="0"/>
                </a:cubicBezTo>
                <a:cubicBezTo>
                  <a:pt x="7137268" y="-37465"/>
                  <a:pt x="7331956" y="81825"/>
                  <a:pt x="7750823" y="0"/>
                </a:cubicBezTo>
                <a:cubicBezTo>
                  <a:pt x="8292388" y="27047"/>
                  <a:pt x="8679971" y="375571"/>
                  <a:pt x="8601740" y="850917"/>
                </a:cubicBezTo>
                <a:cubicBezTo>
                  <a:pt x="8646765" y="1070230"/>
                  <a:pt x="8576867" y="1138991"/>
                  <a:pt x="8601740" y="1316071"/>
                </a:cubicBezTo>
                <a:cubicBezTo>
                  <a:pt x="8626613" y="1493151"/>
                  <a:pt x="8563932" y="1655245"/>
                  <a:pt x="8601740" y="1849296"/>
                </a:cubicBezTo>
                <a:cubicBezTo>
                  <a:pt x="8639548" y="2043348"/>
                  <a:pt x="8577235" y="2194711"/>
                  <a:pt x="8601740" y="2382522"/>
                </a:cubicBezTo>
                <a:cubicBezTo>
                  <a:pt x="8626245" y="2570333"/>
                  <a:pt x="8578210" y="2720362"/>
                  <a:pt x="8601740" y="2847676"/>
                </a:cubicBezTo>
                <a:cubicBezTo>
                  <a:pt x="8625270" y="2974990"/>
                  <a:pt x="8597478" y="3139542"/>
                  <a:pt x="8601740" y="3380901"/>
                </a:cubicBezTo>
                <a:cubicBezTo>
                  <a:pt x="8606002" y="3622261"/>
                  <a:pt x="8566405" y="3857324"/>
                  <a:pt x="8601740" y="4254483"/>
                </a:cubicBezTo>
                <a:cubicBezTo>
                  <a:pt x="8549110" y="4788437"/>
                  <a:pt x="8248987" y="5064282"/>
                  <a:pt x="7750823" y="5105400"/>
                </a:cubicBezTo>
                <a:cubicBezTo>
                  <a:pt x="7557793" y="5155127"/>
                  <a:pt x="7492411" y="5101711"/>
                  <a:pt x="7313829" y="5105400"/>
                </a:cubicBezTo>
                <a:cubicBezTo>
                  <a:pt x="7135247" y="5109089"/>
                  <a:pt x="6911952" y="5078930"/>
                  <a:pt x="6600839" y="5105400"/>
                </a:cubicBezTo>
                <a:cubicBezTo>
                  <a:pt x="6289726" y="5131870"/>
                  <a:pt x="6401523" y="5096995"/>
                  <a:pt x="6232844" y="5105400"/>
                </a:cubicBezTo>
                <a:cubicBezTo>
                  <a:pt x="6064166" y="5113805"/>
                  <a:pt x="5966389" y="5096834"/>
                  <a:pt x="5864849" y="5105400"/>
                </a:cubicBezTo>
                <a:cubicBezTo>
                  <a:pt x="5763310" y="5113966"/>
                  <a:pt x="5399100" y="5104651"/>
                  <a:pt x="5220857" y="5105400"/>
                </a:cubicBezTo>
                <a:cubicBezTo>
                  <a:pt x="5042614" y="5106149"/>
                  <a:pt x="4997486" y="5105072"/>
                  <a:pt x="4852862" y="5105400"/>
                </a:cubicBezTo>
                <a:cubicBezTo>
                  <a:pt x="4708238" y="5105728"/>
                  <a:pt x="4368538" y="5091504"/>
                  <a:pt x="4208871" y="5105400"/>
                </a:cubicBezTo>
                <a:cubicBezTo>
                  <a:pt x="4049204" y="5119296"/>
                  <a:pt x="3912549" y="5061554"/>
                  <a:pt x="3771877" y="5105400"/>
                </a:cubicBezTo>
                <a:cubicBezTo>
                  <a:pt x="3631205" y="5149246"/>
                  <a:pt x="3340683" y="5084908"/>
                  <a:pt x="3127886" y="5105400"/>
                </a:cubicBezTo>
                <a:cubicBezTo>
                  <a:pt x="2915089" y="5125892"/>
                  <a:pt x="2593857" y="5038647"/>
                  <a:pt x="2414896" y="5105400"/>
                </a:cubicBezTo>
                <a:cubicBezTo>
                  <a:pt x="2235935" y="5172153"/>
                  <a:pt x="1868625" y="5042034"/>
                  <a:pt x="1701905" y="5105400"/>
                </a:cubicBezTo>
                <a:cubicBezTo>
                  <a:pt x="1535185" y="5168766"/>
                  <a:pt x="1135221" y="5055984"/>
                  <a:pt x="850917" y="5105400"/>
                </a:cubicBezTo>
                <a:cubicBezTo>
                  <a:pt x="355788" y="5070647"/>
                  <a:pt x="-109502" y="4691769"/>
                  <a:pt x="0" y="4254483"/>
                </a:cubicBezTo>
                <a:cubicBezTo>
                  <a:pt x="-56299" y="4026620"/>
                  <a:pt x="9685" y="3846399"/>
                  <a:pt x="0" y="3721258"/>
                </a:cubicBezTo>
                <a:cubicBezTo>
                  <a:pt x="-9685" y="3596118"/>
                  <a:pt x="40011" y="3413126"/>
                  <a:pt x="0" y="3188032"/>
                </a:cubicBezTo>
                <a:cubicBezTo>
                  <a:pt x="-40011" y="2962938"/>
                  <a:pt x="41576" y="2847616"/>
                  <a:pt x="0" y="2722878"/>
                </a:cubicBezTo>
                <a:cubicBezTo>
                  <a:pt x="-41576" y="2598140"/>
                  <a:pt x="43491" y="2333559"/>
                  <a:pt x="0" y="2189653"/>
                </a:cubicBezTo>
                <a:cubicBezTo>
                  <a:pt x="-43491" y="2045748"/>
                  <a:pt x="37318" y="1858610"/>
                  <a:pt x="0" y="1622392"/>
                </a:cubicBezTo>
                <a:cubicBezTo>
                  <a:pt x="-37318" y="1386174"/>
                  <a:pt x="4070" y="1187838"/>
                  <a:pt x="0" y="850917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sd="27031663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60" y="1318437"/>
            <a:ext cx="5351584" cy="541856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A571B-B4DF-0062-B9FB-36362485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1" y="843271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198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#9Slide02 Noi dung dai</vt:lpstr>
      <vt:lpstr>Arial</vt:lpstr>
      <vt:lpstr>Calibri</vt:lpstr>
      <vt:lpstr>Calibri Light</vt:lpstr>
      <vt:lpstr>Cambria</vt:lpstr>
      <vt:lpstr>iCiel Pony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 Nguyễn Thị Kiều Trang</cp:lastModifiedBy>
  <cp:revision>6</cp:revision>
  <dcterms:created xsi:type="dcterms:W3CDTF">2024-08-22T08:31:22Z</dcterms:created>
  <dcterms:modified xsi:type="dcterms:W3CDTF">2025-09-29T01:52:12Z</dcterms:modified>
</cp:coreProperties>
</file>